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media/image27.jpg" ContentType="image/jpg"/>
  <Override PartName="/ppt/notesSlides/notesSlide8.xml" ContentType="application/vnd.openxmlformats-officedocument.presentationml.notesSlide+xml"/>
  <Override PartName="/ppt/media/image101.jpg" ContentType="image/jpg"/>
  <Override PartName="/ppt/media/image102.jpg" ContentType="image/jpg"/>
  <Override PartName="/ppt/media/image103.jpg" ContentType="image/jpg"/>
  <Override PartName="/ppt/media/image104.jpg" ContentType="image/jpg"/>
  <Override PartName="/ppt/media/image105.jpg" ContentType="image/jpg"/>
  <Override PartName="/ppt/media/image159.jpg" ContentType="image/jpg"/>
  <Override PartName="/ppt/media/image162.jpg" ContentType="image/jpg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69" r:id="rId2"/>
    <p:sldId id="337" r:id="rId3"/>
    <p:sldId id="370" r:id="rId4"/>
    <p:sldId id="366" r:id="rId5"/>
    <p:sldId id="367" r:id="rId6"/>
    <p:sldId id="372" r:id="rId7"/>
    <p:sldId id="368" r:id="rId8"/>
    <p:sldId id="373" r:id="rId9"/>
    <p:sldId id="257" r:id="rId10"/>
    <p:sldId id="258" r:id="rId11"/>
    <p:sldId id="259" r:id="rId12"/>
    <p:sldId id="260" r:id="rId13"/>
    <p:sldId id="375" r:id="rId14"/>
    <p:sldId id="341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E7FD166D-B4DD-416F-90E5-1CE672393B4E}">
          <p14:sldIdLst>
            <p14:sldId id="369"/>
            <p14:sldId id="337"/>
            <p14:sldId id="370"/>
            <p14:sldId id="366"/>
            <p14:sldId id="367"/>
            <p14:sldId id="372"/>
            <p14:sldId id="368"/>
            <p14:sldId id="373"/>
            <p14:sldId id="257"/>
            <p14:sldId id="258"/>
            <p14:sldId id="259"/>
            <p14:sldId id="260"/>
            <p14:sldId id="375"/>
            <p14:sldId id="3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B2C"/>
    <a:srgbClr val="FFFFFF"/>
    <a:srgbClr val="3C3563"/>
    <a:srgbClr val="969696"/>
    <a:srgbClr val="C0BBDB"/>
    <a:srgbClr val="1094CE"/>
    <a:srgbClr val="D7EFF9"/>
    <a:srgbClr val="BBE5F5"/>
    <a:srgbClr val="6CCEDF"/>
    <a:srgbClr val="59C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67" autoAdjust="0"/>
  </p:normalViewPr>
  <p:slideViewPr>
    <p:cSldViewPr snapToGrid="0">
      <p:cViewPr varScale="1">
        <p:scale>
          <a:sx n="98" d="100"/>
          <a:sy n="98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3B9C2-870C-4079-A602-E59FF34C747B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04F1C-1679-4C0F-8BE9-8E94785EE2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92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727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2 ways to access – desktop or ap</a:t>
            </a:r>
          </a:p>
        </p:txBody>
      </p:sp>
    </p:spTree>
    <p:extLst>
      <p:ext uri="{BB962C8B-B14F-4D97-AF65-F5344CB8AC3E}">
        <p14:creationId xmlns:p14="http://schemas.microsoft.com/office/powerpoint/2010/main" val="1488194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Educators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 – each bullet point is animated to align with an image of the feature. Just click to advance!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  <a:sym typeface="Helvetica Neu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All of these features are available for both students &amp; staff in Sora. 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+mj-ea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BA670F9D-1BBC-41AF-BC59-887A50B4425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66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Educators</a:t>
            </a:r>
            <a:r>
              <a:rPr lang="en-US" sz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 – In </a:t>
            </a:r>
            <a:r>
              <a:rPr lang="en-US" sz="120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slideshow mode, </a:t>
            </a:r>
            <a:r>
              <a:rPr lang="en-US" sz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the video of searching for the app will play automatically. 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+mj-ea"/>
              <a:cs typeface="Calibri" panose="020F0502020204030204" pitchFamily="34" charset="0"/>
              <a:sym typeface="Helvetica Neue"/>
            </a:endParaRPr>
          </a:p>
          <a:p>
            <a:r>
              <a:rPr lang="en-US" sz="1200" i="1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Staff will follow the same process to sign in.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BA670F9D-1BBC-41AF-BC59-887A50B4425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30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Educators</a:t>
            </a:r>
            <a:r>
              <a:rPr lang="en-US" sz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 –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The animation will play automatically. </a:t>
            </a:r>
            <a:endParaRPr lang="en-US" sz="1200" dirty="0">
              <a:effectLst/>
              <a:latin typeface="Calibri" panose="020F0502020204030204" pitchFamily="34" charset="0"/>
              <a:ea typeface="+mj-ea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BA670F9D-1BBC-41AF-BC59-887A50B4425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65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These will vary widely depending on what school they attend.  Most schools will have students sign in with either an ID # or their school </a:t>
            </a:r>
            <a:r>
              <a:rPr lang="en-US" sz="120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email address, </a:t>
            </a:r>
            <a:r>
              <a:rPr lang="en-US" sz="1200" dirty="0"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Helvetica Neue"/>
              </a:rPr>
              <a:t>depending on what Single Sign On method they use to access other school software.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BA670F9D-1BBC-41AF-BC59-887A50B4425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36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Educators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 – The animation will play automatically.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Helvetica Neue"/>
              </a:rPr>
              <a:t>Feel free to use this as an entry point for staff or as a recap – just drag and drop slides in any order you like (from the left-hand navigation pane). </a:t>
            </a:r>
          </a:p>
          <a:p>
            <a:endParaRPr lang="en-US" sz="1200" dirty="0">
              <a:effectLst/>
              <a:latin typeface="Calibri" panose="020F0502020204030204" pitchFamily="34" charset="0"/>
              <a:ea typeface="+mj-ea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3177" tIns="46589" rIns="93177" bIns="46589"/>
          <a:lstStyle/>
          <a:p>
            <a:fld id="{BA670F9D-1BBC-41AF-BC59-887A50B4425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74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example, </a:t>
            </a:r>
            <a:r>
              <a:rPr lang="en-US" dirty="0"/>
              <a:t>K-8 schools can indicate which students are in middle school and allow them to see the YA content.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04F1C-1679-4C0F-8BE9-8E94785EE2F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710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765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55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CD2AD-24C0-4758-92DA-720E474A9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53AD7-2B6F-463D-80DB-D65C33D72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515EF-588A-4AA8-B45D-1E461F7A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0176D-83F9-4890-9753-E28E6F5DE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607D0-AA4E-4B40-96F0-BC3E503A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95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03A04-5470-48D1-8A51-CF326873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19119-5174-4843-852F-B60EC9DDC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8E2E5-48F7-4C8D-9803-08B2B8D0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ED38B-168B-4120-B423-70AF47779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AABC2-0DB7-49A6-9D0D-F9E8E3E47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2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35C96-3B79-47F6-A36D-C06A7E31D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EDADB-A949-4CEF-9975-A6ACD0FC6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B5808-6D11-444C-8426-C782A2956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EF26E-7560-451D-B02F-8F308E935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02A4F-6601-48E1-BBE3-00BEE0860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97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pic" idx="13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/>
            </a:lvl1pPr>
          </a:lstStyle>
          <a:p>
            <a:r>
              <a:rPr lang="en-US" altLang="ja-JP" dirty="0"/>
              <a:t>Click icon to add full image</a:t>
            </a:r>
            <a:endParaRPr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95496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ck-cover1">
    <p:bg>
      <p:bgPr>
        <a:solidFill>
          <a:srgbClr val="BBE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F90D526-8F4F-4832-9498-D493260B4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0" b="7660"/>
          <a:stretch/>
        </p:blipFill>
        <p:spPr>
          <a:xfrm>
            <a:off x="203200" y="0"/>
            <a:ext cx="7039737" cy="685800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07A877B-6F68-411F-A58B-4B66B47DA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1" t="28569" r="7393"/>
          <a:stretch/>
        </p:blipFill>
        <p:spPr>
          <a:xfrm rot="4500000" flipH="1">
            <a:off x="7011644" y="649692"/>
            <a:ext cx="5613332" cy="5784216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53EDFA06-461C-40C0-8A5A-C746F0BFF3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177" y="257426"/>
            <a:ext cx="996961" cy="103309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7A6E915-5C54-45E7-B466-771A9F50DE1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953" y="196457"/>
            <a:ext cx="338624" cy="872092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BA47E7-8DBF-4E3B-8DEA-984176C9EF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283" y="6284350"/>
            <a:ext cx="1594951" cy="6023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558902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g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ja-JP" dirty="0"/>
              <a:t>Click to add title</a:t>
            </a:r>
            <a:endParaRPr dirty="0"/>
          </a:p>
        </p:txBody>
      </p:sp>
      <p:sp>
        <p:nvSpPr>
          <p:cNvPr id="11" name="テキスト ボックス 10"/>
          <p:cNvSpPr txBox="1"/>
          <p:nvPr userDrawn="1"/>
        </p:nvSpPr>
        <p:spPr>
          <a:xfrm>
            <a:off x="11104119" y="6377806"/>
            <a:ext cx="764398" cy="2808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7624" tIns="47624" rIns="47624" bIns="47624" numCol="1" spcCol="38100" rtlCol="0" anchor="ctr">
            <a:spAutoFit/>
          </a:bodyPr>
          <a:lstStyle/>
          <a:p>
            <a:pPr marL="0" marR="0" indent="0" algn="r" defTabSz="54839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altLang="ja-JP" sz="1200" b="1" smtClean="0">
                <a:latin typeface="+mn-lt"/>
              </a:rPr>
              <a:pPr marL="0" marR="0" indent="0" algn="r" defTabSz="54839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ja-JP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メイリオ" panose="020B0604030504040204" pitchFamily="50" charset="-128"/>
              <a:cs typeface="メイリオ" panose="020B0604030504040204" pitchFamily="50" charset="-128"/>
              <a:sym typeface="ヒラギノ角ゴ ProN W3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 userDrawn="1">
            <p:ph sz="quarter" idx="10" hasCustomPrompt="1"/>
          </p:nvPr>
        </p:nvSpPr>
        <p:spPr>
          <a:xfrm>
            <a:off x="451861" y="1028859"/>
            <a:ext cx="11308339" cy="51612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800"/>
              </a:spcAft>
              <a:defRPr sz="1867" baseline="0"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18" indent="-240012">
              <a:lnSpc>
                <a:spcPct val="100000"/>
              </a:lnSpc>
              <a:spcAft>
                <a:spcPts val="800"/>
              </a:spcAft>
              <a:defRPr sz="1600" baseline="0">
                <a:latin typeface="+mn-ea"/>
                <a:ea typeface="+mn-ea"/>
              </a:defRPr>
            </a:lvl2pPr>
            <a:lvl3pPr marL="72003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3pPr>
            <a:lvl4pPr marL="108005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4pPr>
            <a:lvl5pPr marL="1440072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5pPr>
            <a:lvl6pPr marL="1800090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6pPr>
            <a:lvl7pPr marL="2160108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7pPr>
            <a:lvl8pPr marL="252012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8pPr>
            <a:lvl9pPr marL="288014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9pPr>
          </a:lstStyle>
          <a:p>
            <a:pPr lvl="0"/>
            <a:r>
              <a:rPr kumimoji="1" lang="en-US" altLang="ja-JP" dirty="0"/>
              <a:t>Click to add object</a:t>
            </a:r>
            <a:endParaRPr kumimoji="1" lang="ja-JP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0E1FAF-D3CA-EA43-8EF1-81A154D859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5" y="6402561"/>
            <a:ext cx="1091463" cy="2820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906307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g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2667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ja-JP" dirty="0"/>
              <a:t>Click to add title</a:t>
            </a:r>
            <a:endParaRPr dirty="0"/>
          </a:p>
        </p:txBody>
      </p:sp>
      <p:sp>
        <p:nvSpPr>
          <p:cNvPr id="11" name="テキスト ボックス 10"/>
          <p:cNvSpPr txBox="1"/>
          <p:nvPr userDrawn="1"/>
        </p:nvSpPr>
        <p:spPr>
          <a:xfrm>
            <a:off x="11104119" y="6377806"/>
            <a:ext cx="764398" cy="2808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7624" tIns="47624" rIns="47624" bIns="47624" numCol="1" spcCol="38100" rtlCol="0" anchor="ctr">
            <a:spAutoFit/>
          </a:bodyPr>
          <a:lstStyle/>
          <a:p>
            <a:pPr marL="0" marR="0" indent="0" algn="r" defTabSz="54839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lang="en-US" altLang="ja-JP" sz="1200" b="1" smtClean="0">
                <a:latin typeface="+mn-lt"/>
              </a:rPr>
              <a:pPr marL="0" marR="0" indent="0" algn="r" defTabSz="54839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ja-JP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メイリオ" panose="020B0604030504040204" pitchFamily="50" charset="-128"/>
              <a:cs typeface="メイリオ" panose="020B0604030504040204" pitchFamily="50" charset="-128"/>
              <a:sym typeface="ヒラギノ角ゴ ProN W3"/>
            </a:endParaRPr>
          </a:p>
        </p:txBody>
      </p:sp>
      <p:sp>
        <p:nvSpPr>
          <p:cNvPr id="9" name="コンテンツ プレースホルダー 2"/>
          <p:cNvSpPr>
            <a:spLocks noGrp="1"/>
          </p:cNvSpPr>
          <p:nvPr userDrawn="1">
            <p:ph sz="quarter" idx="10" hasCustomPrompt="1"/>
          </p:nvPr>
        </p:nvSpPr>
        <p:spPr>
          <a:xfrm>
            <a:off x="451861" y="1028859"/>
            <a:ext cx="5485113" cy="51612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800"/>
              </a:spcAft>
              <a:defRPr sz="1867" baseline="0"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18" indent="-240012">
              <a:lnSpc>
                <a:spcPct val="100000"/>
              </a:lnSpc>
              <a:spcAft>
                <a:spcPts val="800"/>
              </a:spcAft>
              <a:defRPr sz="1600" baseline="0">
                <a:latin typeface="+mn-ea"/>
                <a:ea typeface="+mn-ea"/>
              </a:defRPr>
            </a:lvl2pPr>
            <a:lvl3pPr marL="72003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3pPr>
            <a:lvl4pPr marL="108005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4pPr>
            <a:lvl5pPr marL="1440072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5pPr>
            <a:lvl6pPr marL="1800090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6pPr>
            <a:lvl7pPr marL="2160108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7pPr>
            <a:lvl8pPr marL="252012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8pPr>
            <a:lvl9pPr marL="288014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9pPr>
          </a:lstStyle>
          <a:p>
            <a:pPr lvl="0"/>
            <a:r>
              <a:rPr kumimoji="1" lang="en-US" altLang="ja-JP" dirty="0"/>
              <a:t>Click to add object</a:t>
            </a:r>
            <a:endParaRPr kumimoji="1" lang="ja-JP" altLang="en-US" dirty="0"/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F4C671E-D5BF-0B48-BC55-9878BE8F841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91652" y="1028859"/>
            <a:ext cx="5485113" cy="51612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800"/>
              </a:spcAft>
              <a:defRPr sz="1867" baseline="0"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18" indent="-240012">
              <a:lnSpc>
                <a:spcPct val="100000"/>
              </a:lnSpc>
              <a:spcAft>
                <a:spcPts val="800"/>
              </a:spcAft>
              <a:defRPr sz="1600" baseline="0">
                <a:latin typeface="+mn-ea"/>
                <a:ea typeface="+mn-ea"/>
              </a:defRPr>
            </a:lvl2pPr>
            <a:lvl3pPr marL="72003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3pPr>
            <a:lvl4pPr marL="108005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4pPr>
            <a:lvl5pPr marL="1440072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5pPr>
            <a:lvl6pPr marL="1800090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6pPr>
            <a:lvl7pPr marL="2160108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7pPr>
            <a:lvl8pPr marL="2520126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8pPr>
            <a:lvl9pPr marL="2880144" indent="-240012">
              <a:lnSpc>
                <a:spcPct val="100000"/>
              </a:lnSpc>
              <a:spcAft>
                <a:spcPts val="800"/>
              </a:spcAft>
              <a:defRPr sz="1600">
                <a:latin typeface="+mn-ea"/>
                <a:ea typeface="+mn-ea"/>
              </a:defRPr>
            </a:lvl9pPr>
          </a:lstStyle>
          <a:p>
            <a:pPr lvl="0"/>
            <a:r>
              <a:rPr kumimoji="1" lang="en-US" altLang="ja-JP" dirty="0"/>
              <a:t>Click to add object</a:t>
            </a:r>
            <a:endParaRPr kumimoji="1" lang="ja-JP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401367-EAFC-46E5-88EA-3DFD99779F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5" y="6402561"/>
            <a:ext cx="1091463" cy="2820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317721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D04D2-8851-46B6-9C1F-A74ADF26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29E09-3085-4B8E-A49A-37285BA64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128F5-918A-480D-8838-44C773F45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69DBC-3846-49F0-85E6-21D6E241A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0C055-382F-456C-A840-F592A850E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09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190D-9926-4FD4-8229-A6899C12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85745-1035-441F-A485-CA756BDE2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73D38-112A-4E92-A899-2618EDDBF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2662F-E5CF-4ED8-8FBE-8D1A0020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82D76-015C-4423-82DE-C55D3282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45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6DDC0-50EB-4B65-BE77-F2DC7AED6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F0008-9ACB-44FE-9021-368CB0460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DC0A3-2BA7-4FFE-BB46-010EFA982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7766B-9749-4FC5-B67F-C95CBC6E5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1242C-2F27-4103-AD8A-8E9D529B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EA2E4-EC17-4569-9FB4-57BC93308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12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5AAC3-2DB7-4392-845C-61191027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81438-6486-4EA6-B776-B94788D84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7CB5F-19D4-4209-8661-A3CCB559A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89D704-3843-48FD-B3D7-F4387F303B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60EDAE-55E6-4441-9FD1-7BB49EB71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58FBD0-5F20-4D48-894D-D138934C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38717-75B9-4368-A9C4-602B25E5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7BC7CA-FBC1-4CFD-9AF4-9ECAD4D30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4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19889-9003-4013-B837-F62DE5E4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D0A213-438E-4CED-B0BF-0744F048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97862F-190A-44F6-B9A0-96940782E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54D4D0-D6B3-4CD9-A020-DB73011A0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8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039D70-4BE5-4316-AAC4-699AA3A5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C53227-3DEF-4DD0-84B5-1D229E8BB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0BCA1-3639-4AF3-B0E1-9B71E7438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0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58240-AA78-4EFB-A0CC-A264030F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02131-5323-4034-92A1-4CA24457B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314A0-09BA-4B8F-93D9-3C0617933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46D14-C771-44AE-AAF0-6DE73EFBB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50401-27CE-4AE9-A5BA-282B82901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996B3-9954-4C59-B912-299CE7508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5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8DF1-E8E4-4173-AD2C-DC65BC450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7D5942-839D-4520-9E2D-8265A029C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6BFF1-F9EE-40D1-8F68-4831908AF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6A6E8-A46F-4081-B294-4DEFC1CB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0C2C3-9790-4051-94EA-F6749393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0C3BC-C7EA-41FF-99BA-951CB435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5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3F2FE-DC24-40A9-A515-330D19FF0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0B360-839F-4AD6-9DE8-CAA5BE95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8D0E-EBFD-4A1E-8CB8-764A2CCB1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648CA-A01F-4916-96E1-B8252606A9A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752D0-9B25-414D-8216-0DF53B04C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56AC3-F7B1-483F-8F1D-2F8DA4B9E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2C715-A2D1-4E9E-8F7E-C3D1C003F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07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26" Type="http://schemas.openxmlformats.org/officeDocument/2006/relationships/image" Target="../media/image99.png"/><Relationship Id="rId3" Type="http://schemas.openxmlformats.org/officeDocument/2006/relationships/image" Target="../media/image76.png"/><Relationship Id="rId21" Type="http://schemas.openxmlformats.org/officeDocument/2006/relationships/image" Target="../media/image94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24" Type="http://schemas.openxmlformats.org/officeDocument/2006/relationships/image" Target="../media/image97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23" Type="http://schemas.openxmlformats.org/officeDocument/2006/relationships/image" Target="../media/image96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Relationship Id="rId22" Type="http://schemas.openxmlformats.org/officeDocument/2006/relationships/image" Target="../media/image95.png"/><Relationship Id="rId27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9" Type="http://schemas.openxmlformats.org/officeDocument/2006/relationships/image" Target="../media/image138.png"/><Relationship Id="rId21" Type="http://schemas.openxmlformats.org/officeDocument/2006/relationships/image" Target="../media/image120.png"/><Relationship Id="rId34" Type="http://schemas.openxmlformats.org/officeDocument/2006/relationships/image" Target="../media/image133.png"/><Relationship Id="rId42" Type="http://schemas.openxmlformats.org/officeDocument/2006/relationships/image" Target="../media/image141.png"/><Relationship Id="rId7" Type="http://schemas.openxmlformats.org/officeDocument/2006/relationships/image" Target="../media/image106.png"/><Relationship Id="rId2" Type="http://schemas.openxmlformats.org/officeDocument/2006/relationships/image" Target="../media/image101.jp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29" Type="http://schemas.openxmlformats.org/officeDocument/2006/relationships/image" Target="../media/image128.png"/><Relationship Id="rId41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40" Type="http://schemas.openxmlformats.org/officeDocument/2006/relationships/image" Target="../media/image139.png"/><Relationship Id="rId5" Type="http://schemas.openxmlformats.org/officeDocument/2006/relationships/image" Target="../media/image104.jp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31" Type="http://schemas.openxmlformats.org/officeDocument/2006/relationships/image" Target="../media/image130.png"/><Relationship Id="rId4" Type="http://schemas.openxmlformats.org/officeDocument/2006/relationships/image" Target="../media/image103.jp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Relationship Id="rId43" Type="http://schemas.openxmlformats.org/officeDocument/2006/relationships/image" Target="../media/image100.png"/><Relationship Id="rId8" Type="http://schemas.openxmlformats.org/officeDocument/2006/relationships/image" Target="../media/image107.png"/><Relationship Id="rId3" Type="http://schemas.openxmlformats.org/officeDocument/2006/relationships/image" Target="../media/image102.jp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4.png"/><Relationship Id="rId21" Type="http://schemas.openxmlformats.org/officeDocument/2006/relationships/image" Target="../media/image160.png"/><Relationship Id="rId34" Type="http://schemas.openxmlformats.org/officeDocument/2006/relationships/image" Target="../media/image172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3.png"/><Relationship Id="rId33" Type="http://schemas.openxmlformats.org/officeDocument/2006/relationships/image" Target="../media/image171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0" Type="http://schemas.openxmlformats.org/officeDocument/2006/relationships/image" Target="../media/image159.jp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162.jpg"/><Relationship Id="rId32" Type="http://schemas.openxmlformats.org/officeDocument/2006/relationships/image" Target="../media/image170.png"/><Relationship Id="rId37" Type="http://schemas.openxmlformats.org/officeDocument/2006/relationships/image" Target="../media/image175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36" Type="http://schemas.openxmlformats.org/officeDocument/2006/relationships/image" Target="../media/image174.png"/><Relationship Id="rId10" Type="http://schemas.openxmlformats.org/officeDocument/2006/relationships/image" Target="../media/image150.png"/><Relationship Id="rId19" Type="http://schemas.openxmlformats.org/officeDocument/2006/relationships/image" Target="../media/image100.png"/><Relationship Id="rId31" Type="http://schemas.openxmlformats.org/officeDocument/2006/relationships/image" Target="../media/image16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01.jp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Relationship Id="rId35" Type="http://schemas.openxmlformats.org/officeDocument/2006/relationships/image" Target="../media/image173.png"/><Relationship Id="rId8" Type="http://schemas.openxmlformats.org/officeDocument/2006/relationships/image" Target="../media/image148.png"/><Relationship Id="rId3" Type="http://schemas.openxmlformats.org/officeDocument/2006/relationships/image" Target="../media/image14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hyperlink" Target="https://resources.overdrive.com/k-12-schools" TargetMode="External"/><Relationship Id="rId5" Type="http://schemas.openxmlformats.org/officeDocument/2006/relationships/hyperlink" Target="https://help.soraapp.com/" TargetMode="External"/><Relationship Id="rId4" Type="http://schemas.openxmlformats.org/officeDocument/2006/relationships/hyperlink" Target="https://www.overdrive.com/apps/sora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hyperlink" Target="https://soraapp.com/welcome" TargetMode="Externa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video" Target="../media/media1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3.gif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25.g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ise.articulate.com/share/TMuEPxrrIw36S9j0MyAmwpncSsYjAjAu#/lessons/myRW3lY1PdEHWvOlYHQ3OmMlgV0Z4Fdi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9" Type="http://schemas.openxmlformats.org/officeDocument/2006/relationships/image" Target="../media/image64.png"/><Relationship Id="rId21" Type="http://schemas.openxmlformats.org/officeDocument/2006/relationships/image" Target="../media/image46.png"/><Relationship Id="rId34" Type="http://schemas.openxmlformats.org/officeDocument/2006/relationships/image" Target="../media/image59.png"/><Relationship Id="rId42" Type="http://schemas.openxmlformats.org/officeDocument/2006/relationships/image" Target="../media/image67.png"/><Relationship Id="rId47" Type="http://schemas.openxmlformats.org/officeDocument/2006/relationships/image" Target="../media/image72.png"/><Relationship Id="rId50" Type="http://schemas.openxmlformats.org/officeDocument/2006/relationships/image" Target="../media/image75.png"/><Relationship Id="rId7" Type="http://schemas.openxmlformats.org/officeDocument/2006/relationships/image" Target="../media/image32.png"/><Relationship Id="rId2" Type="http://schemas.openxmlformats.org/officeDocument/2006/relationships/image" Target="../media/image27.jpg"/><Relationship Id="rId16" Type="http://schemas.openxmlformats.org/officeDocument/2006/relationships/image" Target="../media/image41.png"/><Relationship Id="rId29" Type="http://schemas.openxmlformats.org/officeDocument/2006/relationships/image" Target="../media/image54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32" Type="http://schemas.openxmlformats.org/officeDocument/2006/relationships/image" Target="../media/image57.png"/><Relationship Id="rId37" Type="http://schemas.openxmlformats.org/officeDocument/2006/relationships/image" Target="../media/image62.png"/><Relationship Id="rId40" Type="http://schemas.openxmlformats.org/officeDocument/2006/relationships/image" Target="../media/image65.png"/><Relationship Id="rId45" Type="http://schemas.openxmlformats.org/officeDocument/2006/relationships/image" Target="../media/image70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49" Type="http://schemas.openxmlformats.org/officeDocument/2006/relationships/image" Target="../media/image74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31" Type="http://schemas.openxmlformats.org/officeDocument/2006/relationships/image" Target="../media/image56.png"/><Relationship Id="rId44" Type="http://schemas.openxmlformats.org/officeDocument/2006/relationships/image" Target="../media/image69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43" Type="http://schemas.openxmlformats.org/officeDocument/2006/relationships/image" Target="../media/image68.png"/><Relationship Id="rId48" Type="http://schemas.openxmlformats.org/officeDocument/2006/relationships/image" Target="../media/image73.png"/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33" Type="http://schemas.openxmlformats.org/officeDocument/2006/relationships/image" Target="../media/image58.png"/><Relationship Id="rId38" Type="http://schemas.openxmlformats.org/officeDocument/2006/relationships/image" Target="../media/image63.png"/><Relationship Id="rId46" Type="http://schemas.openxmlformats.org/officeDocument/2006/relationships/image" Target="../media/image71.png"/><Relationship Id="rId20" Type="http://schemas.openxmlformats.org/officeDocument/2006/relationships/image" Target="../media/image45.png"/><Relationship Id="rId41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7E54686-9A57-22C6-F207-03D80086C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8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149530A-57B7-4C4D-B88B-24C307358E50}"/>
              </a:ext>
            </a:extLst>
          </p:cNvPr>
          <p:cNvSpPr txBox="1">
            <a:spLocks/>
          </p:cNvSpPr>
          <p:nvPr/>
        </p:nvSpPr>
        <p:spPr>
          <a:xfrm>
            <a:off x="0" y="2027738"/>
            <a:ext cx="12191999" cy="140126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pPr algn="ctr"/>
            <a:r>
              <a:rPr lang="en-US" sz="6000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Getting Started with Sora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7489D-ACD8-4EEE-99E1-3708D3B4BEA5}"/>
              </a:ext>
            </a:extLst>
          </p:cNvPr>
          <p:cNvSpPr txBox="1"/>
          <p:nvPr/>
        </p:nvSpPr>
        <p:spPr>
          <a:xfrm>
            <a:off x="427512" y="347996"/>
            <a:ext cx="111930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Add your school logo here!</a:t>
            </a:r>
          </a:p>
        </p:txBody>
      </p:sp>
      <p:pic>
        <p:nvPicPr>
          <p:cNvPr id="2" name="Picture 1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EB552212-A232-0BDF-AA15-AA0E89F93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D03AAD8-27CC-9E18-C5B3-37035663D4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01" y="3086451"/>
            <a:ext cx="4402196" cy="34016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8B748A-E10E-B900-2B92-C0C01DA557D3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D51E6EFE-48A9-1349-3E3D-20245073BC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9" y="192130"/>
            <a:ext cx="1958388" cy="17395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746772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618741"/>
              <a:ext cx="8676640" cy="8668385"/>
            </a:xfrm>
            <a:custGeom>
              <a:avLst/>
              <a:gdLst/>
              <a:ahLst/>
              <a:cxnLst/>
              <a:rect l="l" t="t" r="r" b="b"/>
              <a:pathLst>
                <a:path w="8676640" h="8668385">
                  <a:moveTo>
                    <a:pt x="8676094" y="8668258"/>
                  </a:moveTo>
                  <a:lnTo>
                    <a:pt x="3685413" y="0"/>
                  </a:lnTo>
                  <a:lnTo>
                    <a:pt x="2990253" y="1200721"/>
                  </a:lnTo>
                  <a:lnTo>
                    <a:pt x="0" y="1200721"/>
                  </a:lnTo>
                  <a:lnTo>
                    <a:pt x="0" y="6365748"/>
                  </a:lnTo>
                  <a:lnTo>
                    <a:pt x="0" y="8411083"/>
                  </a:lnTo>
                  <a:lnTo>
                    <a:pt x="0" y="8668258"/>
                  </a:lnTo>
                  <a:lnTo>
                    <a:pt x="8676094" y="8668258"/>
                  </a:lnTo>
                  <a:close/>
                </a:path>
              </a:pathLst>
            </a:custGeom>
            <a:solidFill>
              <a:srgbClr val="F0F0F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" name="object 4"/>
            <p:cNvSpPr/>
            <p:nvPr/>
          </p:nvSpPr>
          <p:spPr>
            <a:xfrm>
              <a:off x="261772" y="5229986"/>
              <a:ext cx="10356215" cy="24130"/>
            </a:xfrm>
            <a:custGeom>
              <a:avLst/>
              <a:gdLst/>
              <a:ahLst/>
              <a:cxnLst/>
              <a:rect l="l" t="t" r="r" b="b"/>
              <a:pathLst>
                <a:path w="10356215" h="24129">
                  <a:moveTo>
                    <a:pt x="0" y="0"/>
                  </a:moveTo>
                  <a:lnTo>
                    <a:pt x="10355808" y="23749"/>
                  </a:lnTo>
                </a:path>
              </a:pathLst>
            </a:custGeom>
            <a:ln w="47625">
              <a:solidFill>
                <a:srgbClr val="A7A9AC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" name="object 5"/>
            <p:cNvSpPr/>
            <p:nvPr/>
          </p:nvSpPr>
          <p:spPr>
            <a:xfrm>
              <a:off x="9725025" y="2876550"/>
              <a:ext cx="8429625" cy="7296150"/>
            </a:xfrm>
            <a:custGeom>
              <a:avLst/>
              <a:gdLst/>
              <a:ahLst/>
              <a:cxnLst/>
              <a:rect l="l" t="t" r="r" b="b"/>
              <a:pathLst>
                <a:path w="8429625" h="7296150">
                  <a:moveTo>
                    <a:pt x="8429625" y="0"/>
                  </a:moveTo>
                  <a:lnTo>
                    <a:pt x="0" y="0"/>
                  </a:lnTo>
                  <a:lnTo>
                    <a:pt x="4214876" y="7296150"/>
                  </a:lnTo>
                  <a:lnTo>
                    <a:pt x="8429625" y="0"/>
                  </a:lnTo>
                  <a:close/>
                </a:path>
              </a:pathLst>
            </a:custGeom>
            <a:solidFill>
              <a:srgbClr val="D1BED0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6" name="object 6"/>
            <p:cNvSpPr/>
            <p:nvPr/>
          </p:nvSpPr>
          <p:spPr>
            <a:xfrm>
              <a:off x="10853801" y="5243576"/>
              <a:ext cx="6486525" cy="2238375"/>
            </a:xfrm>
            <a:custGeom>
              <a:avLst/>
              <a:gdLst/>
              <a:ahLst/>
              <a:cxnLst/>
              <a:rect l="l" t="t" r="r" b="b"/>
              <a:pathLst>
                <a:path w="6486525" h="2238375">
                  <a:moveTo>
                    <a:pt x="0" y="2238248"/>
                  </a:moveTo>
                  <a:lnTo>
                    <a:pt x="6486525" y="2238375"/>
                  </a:lnTo>
                </a:path>
                <a:path w="6486525" h="2238375">
                  <a:moveTo>
                    <a:pt x="0" y="0"/>
                  </a:moveTo>
                  <a:lnTo>
                    <a:pt x="6343650" y="0"/>
                  </a:lnTo>
                </a:path>
              </a:pathLst>
            </a:custGeom>
            <a:ln w="476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7" name="object 7"/>
            <p:cNvSpPr/>
            <p:nvPr/>
          </p:nvSpPr>
          <p:spPr>
            <a:xfrm>
              <a:off x="290512" y="7481823"/>
              <a:ext cx="11744960" cy="635"/>
            </a:xfrm>
            <a:custGeom>
              <a:avLst/>
              <a:gdLst/>
              <a:ahLst/>
              <a:cxnLst/>
              <a:rect l="l" t="t" r="r" b="b"/>
              <a:pathLst>
                <a:path w="11744960" h="634">
                  <a:moveTo>
                    <a:pt x="0" y="0"/>
                  </a:moveTo>
                  <a:lnTo>
                    <a:pt x="11744388" y="126"/>
                  </a:lnTo>
                </a:path>
              </a:pathLst>
            </a:custGeom>
            <a:ln w="47625">
              <a:solidFill>
                <a:srgbClr val="A7A9AC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28700"/>
              <a:ext cx="18288000" cy="1714500"/>
            </a:xfrm>
            <a:custGeom>
              <a:avLst/>
              <a:gdLst/>
              <a:ahLst/>
              <a:cxnLst/>
              <a:rect l="l" t="t" r="r" b="b"/>
              <a:pathLst>
                <a:path w="18288000" h="1714500">
                  <a:moveTo>
                    <a:pt x="18288000" y="0"/>
                  </a:moveTo>
                  <a:lnTo>
                    <a:pt x="0" y="0"/>
                  </a:lnTo>
                  <a:lnTo>
                    <a:pt x="0" y="1714500"/>
                  </a:lnTo>
                  <a:lnTo>
                    <a:pt x="18288000" y="17145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C6D0D7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19480" y="3077527"/>
              <a:ext cx="810018" cy="3717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43026" y="3468306"/>
              <a:ext cx="960882" cy="3717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38201" y="3868737"/>
              <a:ext cx="1975357" cy="3717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00126" y="4259579"/>
              <a:ext cx="1645665" cy="3721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19480" y="4651057"/>
              <a:ext cx="756018" cy="3717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19480" y="5589587"/>
              <a:ext cx="810018" cy="3717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38201" y="5981001"/>
              <a:ext cx="1975357" cy="3717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200126" y="6381051"/>
              <a:ext cx="1645665" cy="3717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19480" y="6771957"/>
              <a:ext cx="756018" cy="3717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24306" y="7783512"/>
              <a:ext cx="810018" cy="3717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38175" y="8174291"/>
              <a:ext cx="1372361" cy="3717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24306" y="8574722"/>
              <a:ext cx="756018" cy="3717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52881" y="8965565"/>
              <a:ext cx="726681" cy="37210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692569" y="8042511"/>
              <a:ext cx="1236980" cy="916940"/>
            </a:xfrm>
            <a:custGeom>
              <a:avLst/>
              <a:gdLst/>
              <a:ahLst/>
              <a:cxnLst/>
              <a:rect l="l" t="t" r="r" b="b"/>
              <a:pathLst>
                <a:path w="1236980" h="916940">
                  <a:moveTo>
                    <a:pt x="95790" y="0"/>
                  </a:moveTo>
                  <a:lnTo>
                    <a:pt x="63825" y="25811"/>
                  </a:lnTo>
                  <a:lnTo>
                    <a:pt x="22061" y="80409"/>
                  </a:lnTo>
                  <a:lnTo>
                    <a:pt x="2753" y="134209"/>
                  </a:lnTo>
                  <a:lnTo>
                    <a:pt x="0" y="168212"/>
                  </a:lnTo>
                  <a:lnTo>
                    <a:pt x="1204" y="202236"/>
                  </a:lnTo>
                  <a:lnTo>
                    <a:pt x="5786" y="230850"/>
                  </a:lnTo>
                  <a:lnTo>
                    <a:pt x="45229" y="338975"/>
                  </a:lnTo>
                  <a:lnTo>
                    <a:pt x="256607" y="916557"/>
                  </a:lnTo>
                  <a:lnTo>
                    <a:pt x="1236552" y="747881"/>
                  </a:lnTo>
                  <a:lnTo>
                    <a:pt x="930436" y="8656"/>
                  </a:lnTo>
                  <a:lnTo>
                    <a:pt x="95790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4788359" y="8042511"/>
              <a:ext cx="1160780" cy="758825"/>
            </a:xfrm>
            <a:custGeom>
              <a:avLst/>
              <a:gdLst/>
              <a:ahLst/>
              <a:cxnLst/>
              <a:rect l="l" t="t" r="r" b="b"/>
              <a:pathLst>
                <a:path w="1160780" h="758825">
                  <a:moveTo>
                    <a:pt x="0" y="0"/>
                  </a:moveTo>
                  <a:lnTo>
                    <a:pt x="296901" y="756566"/>
                  </a:lnTo>
                  <a:lnTo>
                    <a:pt x="1160254" y="758303"/>
                  </a:lnTo>
                  <a:lnTo>
                    <a:pt x="834646" y="86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ACA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49175" y="8789238"/>
              <a:ext cx="1003300" cy="303530"/>
            </a:xfrm>
            <a:custGeom>
              <a:avLst/>
              <a:gdLst/>
              <a:ahLst/>
              <a:cxnLst/>
              <a:rect l="l" t="t" r="r" b="b"/>
              <a:pathLst>
                <a:path w="1003300" h="303529">
                  <a:moveTo>
                    <a:pt x="978339" y="0"/>
                  </a:moveTo>
                  <a:lnTo>
                    <a:pt x="132419" y="0"/>
                  </a:lnTo>
                  <a:lnTo>
                    <a:pt x="95752" y="7934"/>
                  </a:lnTo>
                  <a:lnTo>
                    <a:pt x="60050" y="29874"/>
                  </a:lnTo>
                  <a:lnTo>
                    <a:pt x="29440" y="63021"/>
                  </a:lnTo>
                  <a:lnTo>
                    <a:pt x="8047" y="104577"/>
                  </a:lnTo>
                  <a:lnTo>
                    <a:pt x="0" y="151745"/>
                  </a:lnTo>
                  <a:lnTo>
                    <a:pt x="8047" y="198910"/>
                  </a:lnTo>
                  <a:lnTo>
                    <a:pt x="29440" y="240465"/>
                  </a:lnTo>
                  <a:lnTo>
                    <a:pt x="60050" y="273612"/>
                  </a:lnTo>
                  <a:lnTo>
                    <a:pt x="95752" y="295552"/>
                  </a:lnTo>
                  <a:lnTo>
                    <a:pt x="978339" y="303487"/>
                  </a:lnTo>
                  <a:lnTo>
                    <a:pt x="987945" y="301544"/>
                  </a:lnTo>
                  <a:lnTo>
                    <a:pt x="995796" y="296246"/>
                  </a:lnTo>
                  <a:lnTo>
                    <a:pt x="1001093" y="288391"/>
                  </a:lnTo>
                  <a:lnTo>
                    <a:pt x="1003037" y="278776"/>
                  </a:lnTo>
                  <a:lnTo>
                    <a:pt x="1001093" y="269163"/>
                  </a:lnTo>
                  <a:lnTo>
                    <a:pt x="995796" y="261314"/>
                  </a:lnTo>
                  <a:lnTo>
                    <a:pt x="987945" y="256021"/>
                  </a:lnTo>
                  <a:lnTo>
                    <a:pt x="978339" y="254080"/>
                  </a:lnTo>
                  <a:lnTo>
                    <a:pt x="953368" y="246406"/>
                  </a:lnTo>
                  <a:lnTo>
                    <a:pt x="926127" y="225087"/>
                  </a:lnTo>
                  <a:lnTo>
                    <a:pt x="904213" y="192681"/>
                  </a:lnTo>
                  <a:lnTo>
                    <a:pt x="895221" y="151745"/>
                  </a:lnTo>
                  <a:lnTo>
                    <a:pt x="904213" y="110814"/>
                  </a:lnTo>
                  <a:lnTo>
                    <a:pt x="926127" y="78406"/>
                  </a:lnTo>
                  <a:lnTo>
                    <a:pt x="953367" y="57082"/>
                  </a:lnTo>
                  <a:lnTo>
                    <a:pt x="978339" y="49405"/>
                  </a:lnTo>
                  <a:lnTo>
                    <a:pt x="987945" y="47459"/>
                  </a:lnTo>
                  <a:lnTo>
                    <a:pt x="995796" y="42158"/>
                  </a:lnTo>
                  <a:lnTo>
                    <a:pt x="1001093" y="34302"/>
                  </a:lnTo>
                  <a:lnTo>
                    <a:pt x="1003036" y="24694"/>
                  </a:lnTo>
                  <a:lnTo>
                    <a:pt x="1001093" y="15074"/>
                  </a:lnTo>
                  <a:lnTo>
                    <a:pt x="995796" y="7225"/>
                  </a:lnTo>
                  <a:lnTo>
                    <a:pt x="987945" y="1937"/>
                  </a:lnTo>
                  <a:lnTo>
                    <a:pt x="978339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14973851" y="8813933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4">
                  <a:moveTo>
                    <a:pt x="953664" y="0"/>
                  </a:moveTo>
                  <a:lnTo>
                    <a:pt x="107743" y="0"/>
                  </a:lnTo>
                  <a:lnTo>
                    <a:pt x="72303" y="9983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18239" y="244101"/>
                  </a:lnTo>
                  <a:lnTo>
                    <a:pt x="883282" y="216880"/>
                  </a:lnTo>
                  <a:lnTo>
                    <a:pt x="856589" y="176502"/>
                  </a:lnTo>
                  <a:lnTo>
                    <a:pt x="845959" y="127050"/>
                  </a:lnTo>
                  <a:lnTo>
                    <a:pt x="856589" y="77593"/>
                  </a:lnTo>
                  <a:lnTo>
                    <a:pt x="883282" y="37209"/>
                  </a:lnTo>
                  <a:lnTo>
                    <a:pt x="918239" y="9983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4973851" y="8813933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4">
                  <a:moveTo>
                    <a:pt x="953664" y="0"/>
                  </a:moveTo>
                  <a:lnTo>
                    <a:pt x="107743" y="0"/>
                  </a:lnTo>
                  <a:lnTo>
                    <a:pt x="72303" y="9983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40896" y="252632"/>
                  </a:lnTo>
                  <a:lnTo>
                    <a:pt x="927520" y="248425"/>
                  </a:lnTo>
                  <a:lnTo>
                    <a:pt x="913926" y="241677"/>
                  </a:lnTo>
                  <a:lnTo>
                    <a:pt x="900504" y="232601"/>
                  </a:lnTo>
                  <a:lnTo>
                    <a:pt x="100550" y="232601"/>
                  </a:lnTo>
                  <a:lnTo>
                    <a:pt x="96990" y="231059"/>
                  </a:lnTo>
                  <a:lnTo>
                    <a:pt x="96990" y="227308"/>
                  </a:lnTo>
                  <a:lnTo>
                    <a:pt x="100550" y="225783"/>
                  </a:lnTo>
                  <a:lnTo>
                    <a:pt x="892363" y="225783"/>
                  </a:lnTo>
                  <a:lnTo>
                    <a:pt x="887767" y="221643"/>
                  </a:lnTo>
                  <a:lnTo>
                    <a:pt x="883393" y="217048"/>
                  </a:lnTo>
                  <a:lnTo>
                    <a:pt x="879239" y="212176"/>
                  </a:lnTo>
                  <a:lnTo>
                    <a:pt x="100550" y="212176"/>
                  </a:lnTo>
                  <a:lnTo>
                    <a:pt x="96990" y="210633"/>
                  </a:lnTo>
                  <a:lnTo>
                    <a:pt x="96990" y="206866"/>
                  </a:lnTo>
                  <a:lnTo>
                    <a:pt x="100550" y="205339"/>
                  </a:lnTo>
                  <a:lnTo>
                    <a:pt x="873647" y="205339"/>
                  </a:lnTo>
                  <a:lnTo>
                    <a:pt x="870435" y="201039"/>
                  </a:lnTo>
                  <a:lnTo>
                    <a:pt x="867389" y="196494"/>
                  </a:lnTo>
                  <a:lnTo>
                    <a:pt x="864565" y="191749"/>
                  </a:lnTo>
                  <a:lnTo>
                    <a:pt x="100550" y="191749"/>
                  </a:lnTo>
                  <a:lnTo>
                    <a:pt x="96990" y="190207"/>
                  </a:lnTo>
                  <a:lnTo>
                    <a:pt x="96990" y="186439"/>
                  </a:lnTo>
                  <a:lnTo>
                    <a:pt x="100550" y="184913"/>
                  </a:lnTo>
                  <a:lnTo>
                    <a:pt x="860689" y="184913"/>
                  </a:lnTo>
                  <a:lnTo>
                    <a:pt x="858418" y="180529"/>
                  </a:lnTo>
                  <a:lnTo>
                    <a:pt x="856369" y="175984"/>
                  </a:lnTo>
                  <a:lnTo>
                    <a:pt x="854597" y="171328"/>
                  </a:lnTo>
                  <a:lnTo>
                    <a:pt x="100550" y="171328"/>
                  </a:lnTo>
                  <a:lnTo>
                    <a:pt x="96990" y="169769"/>
                  </a:lnTo>
                  <a:lnTo>
                    <a:pt x="96990" y="166001"/>
                  </a:lnTo>
                  <a:lnTo>
                    <a:pt x="100550" y="164475"/>
                  </a:lnTo>
                  <a:lnTo>
                    <a:pt x="851995" y="164475"/>
                  </a:lnTo>
                  <a:lnTo>
                    <a:pt x="850555" y="160041"/>
                  </a:lnTo>
                  <a:lnTo>
                    <a:pt x="849392" y="155512"/>
                  </a:lnTo>
                  <a:lnTo>
                    <a:pt x="848451" y="150901"/>
                  </a:lnTo>
                  <a:lnTo>
                    <a:pt x="100550" y="150901"/>
                  </a:lnTo>
                  <a:lnTo>
                    <a:pt x="96990" y="149358"/>
                  </a:lnTo>
                  <a:lnTo>
                    <a:pt x="96990" y="145557"/>
                  </a:lnTo>
                  <a:lnTo>
                    <a:pt x="100550" y="144048"/>
                  </a:lnTo>
                  <a:lnTo>
                    <a:pt x="847343" y="144048"/>
                  </a:lnTo>
                  <a:lnTo>
                    <a:pt x="846679" y="139581"/>
                  </a:lnTo>
                  <a:lnTo>
                    <a:pt x="846236" y="135069"/>
                  </a:lnTo>
                  <a:lnTo>
                    <a:pt x="846125" y="130474"/>
                  </a:lnTo>
                  <a:lnTo>
                    <a:pt x="100550" y="130474"/>
                  </a:lnTo>
                  <a:lnTo>
                    <a:pt x="97017" y="128915"/>
                  </a:lnTo>
                  <a:lnTo>
                    <a:pt x="97017" y="125147"/>
                  </a:lnTo>
                  <a:lnTo>
                    <a:pt x="100550" y="123637"/>
                  </a:lnTo>
                  <a:lnTo>
                    <a:pt x="846125" y="123637"/>
                  </a:lnTo>
                  <a:lnTo>
                    <a:pt x="846236" y="119026"/>
                  </a:lnTo>
                  <a:lnTo>
                    <a:pt x="846679" y="114481"/>
                  </a:lnTo>
                  <a:lnTo>
                    <a:pt x="847343" y="110031"/>
                  </a:lnTo>
                  <a:lnTo>
                    <a:pt x="100550" y="110031"/>
                  </a:lnTo>
                  <a:lnTo>
                    <a:pt x="97017" y="108505"/>
                  </a:lnTo>
                  <a:lnTo>
                    <a:pt x="97017" y="104725"/>
                  </a:lnTo>
                  <a:lnTo>
                    <a:pt x="100550" y="103199"/>
                  </a:lnTo>
                  <a:lnTo>
                    <a:pt x="848451" y="103199"/>
                  </a:lnTo>
                  <a:lnTo>
                    <a:pt x="849392" y="98588"/>
                  </a:lnTo>
                  <a:lnTo>
                    <a:pt x="850555" y="94026"/>
                  </a:lnTo>
                  <a:lnTo>
                    <a:pt x="851995" y="89609"/>
                  </a:lnTo>
                  <a:lnTo>
                    <a:pt x="100550" y="89609"/>
                  </a:lnTo>
                  <a:lnTo>
                    <a:pt x="97017" y="88100"/>
                  </a:lnTo>
                  <a:lnTo>
                    <a:pt x="97017" y="84282"/>
                  </a:lnTo>
                  <a:lnTo>
                    <a:pt x="100550" y="82756"/>
                  </a:lnTo>
                  <a:lnTo>
                    <a:pt x="854597" y="82756"/>
                  </a:lnTo>
                  <a:lnTo>
                    <a:pt x="856369" y="78095"/>
                  </a:lnTo>
                  <a:lnTo>
                    <a:pt x="858418" y="73566"/>
                  </a:lnTo>
                  <a:lnTo>
                    <a:pt x="860689" y="69182"/>
                  </a:lnTo>
                  <a:lnTo>
                    <a:pt x="100550" y="69182"/>
                  </a:lnTo>
                  <a:lnTo>
                    <a:pt x="97017" y="67640"/>
                  </a:lnTo>
                  <a:lnTo>
                    <a:pt x="97017" y="63872"/>
                  </a:lnTo>
                  <a:lnTo>
                    <a:pt x="100550" y="62329"/>
                  </a:lnTo>
                  <a:lnTo>
                    <a:pt x="864565" y="62329"/>
                  </a:lnTo>
                  <a:lnTo>
                    <a:pt x="867389" y="57607"/>
                  </a:lnTo>
                  <a:lnTo>
                    <a:pt x="870435" y="53045"/>
                  </a:lnTo>
                  <a:lnTo>
                    <a:pt x="873702" y="48755"/>
                  </a:lnTo>
                  <a:lnTo>
                    <a:pt x="100550" y="48755"/>
                  </a:lnTo>
                  <a:lnTo>
                    <a:pt x="97017" y="47229"/>
                  </a:lnTo>
                  <a:lnTo>
                    <a:pt x="97017" y="43434"/>
                  </a:lnTo>
                  <a:lnTo>
                    <a:pt x="100550" y="41924"/>
                  </a:lnTo>
                  <a:lnTo>
                    <a:pt x="879239" y="41924"/>
                  </a:lnTo>
                  <a:lnTo>
                    <a:pt x="883392" y="37035"/>
                  </a:lnTo>
                  <a:lnTo>
                    <a:pt x="887767" y="32457"/>
                  </a:lnTo>
                  <a:lnTo>
                    <a:pt x="892363" y="28301"/>
                  </a:lnTo>
                  <a:lnTo>
                    <a:pt x="100550" y="28301"/>
                  </a:lnTo>
                  <a:lnTo>
                    <a:pt x="97017" y="26775"/>
                  </a:lnTo>
                  <a:lnTo>
                    <a:pt x="97017" y="22990"/>
                  </a:lnTo>
                  <a:lnTo>
                    <a:pt x="100550" y="21481"/>
                  </a:lnTo>
                  <a:lnTo>
                    <a:pt x="900559" y="21481"/>
                  </a:lnTo>
                  <a:lnTo>
                    <a:pt x="913949" y="12405"/>
                  </a:lnTo>
                  <a:lnTo>
                    <a:pt x="927527" y="5656"/>
                  </a:lnTo>
                  <a:lnTo>
                    <a:pt x="940896" y="1450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EAE4CC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5330706" y="6175566"/>
              <a:ext cx="1004569" cy="847090"/>
            </a:xfrm>
            <a:custGeom>
              <a:avLst/>
              <a:gdLst/>
              <a:ahLst/>
              <a:cxnLst/>
              <a:rect l="l" t="t" r="r" b="b"/>
              <a:pathLst>
                <a:path w="1004569" h="847090">
                  <a:moveTo>
                    <a:pt x="95071" y="0"/>
                  </a:moveTo>
                  <a:lnTo>
                    <a:pt x="63346" y="25578"/>
                  </a:lnTo>
                  <a:lnTo>
                    <a:pt x="21895" y="79685"/>
                  </a:lnTo>
                  <a:lnTo>
                    <a:pt x="2732" y="133002"/>
                  </a:lnTo>
                  <a:lnTo>
                    <a:pt x="0" y="166699"/>
                  </a:lnTo>
                  <a:lnTo>
                    <a:pt x="1195" y="200417"/>
                  </a:lnTo>
                  <a:lnTo>
                    <a:pt x="5742" y="228773"/>
                  </a:lnTo>
                  <a:lnTo>
                    <a:pt x="232125" y="846797"/>
                  </a:lnTo>
                  <a:lnTo>
                    <a:pt x="1004238" y="203376"/>
                  </a:lnTo>
                  <a:lnTo>
                    <a:pt x="923451" y="8579"/>
                  </a:lnTo>
                  <a:lnTo>
                    <a:pt x="95071" y="0"/>
                  </a:lnTo>
                  <a:close/>
                </a:path>
              </a:pathLst>
            </a:custGeom>
            <a:solidFill>
              <a:srgbClr val="42868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5425777" y="6175566"/>
              <a:ext cx="912494" cy="724535"/>
            </a:xfrm>
            <a:custGeom>
              <a:avLst/>
              <a:gdLst/>
              <a:ahLst/>
              <a:cxnLst/>
              <a:rect l="l" t="t" r="r" b="b"/>
              <a:pathLst>
                <a:path w="912494" h="724534">
                  <a:moveTo>
                    <a:pt x="0" y="0"/>
                  </a:moveTo>
                  <a:lnTo>
                    <a:pt x="284514" y="723914"/>
                  </a:lnTo>
                  <a:lnTo>
                    <a:pt x="912066" y="200960"/>
                  </a:lnTo>
                  <a:lnTo>
                    <a:pt x="828380" y="85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BDB4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5613533" y="6923113"/>
              <a:ext cx="68580" cy="57150"/>
            </a:xfrm>
            <a:custGeom>
              <a:avLst/>
              <a:gdLst/>
              <a:ahLst/>
              <a:cxnLst/>
              <a:rect l="l" t="t" r="r" b="b"/>
              <a:pathLst>
                <a:path w="68580" h="57150">
                  <a:moveTo>
                    <a:pt x="68399" y="0"/>
                  </a:moveTo>
                  <a:lnTo>
                    <a:pt x="66887" y="326"/>
                  </a:lnTo>
                  <a:lnTo>
                    <a:pt x="31453" y="22068"/>
                  </a:lnTo>
                  <a:lnTo>
                    <a:pt x="1073" y="54917"/>
                  </a:lnTo>
                  <a:lnTo>
                    <a:pt x="0" y="56998"/>
                  </a:lnTo>
                  <a:lnTo>
                    <a:pt x="68399" y="0"/>
                  </a:lnTo>
                  <a:close/>
                </a:path>
              </a:pathLst>
            </a:custGeom>
            <a:solidFill>
              <a:srgbClr val="42868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5806994" y="5642211"/>
              <a:ext cx="1236980" cy="916940"/>
            </a:xfrm>
            <a:custGeom>
              <a:avLst/>
              <a:gdLst/>
              <a:ahLst/>
              <a:cxnLst/>
              <a:rect l="l" t="t" r="r" b="b"/>
              <a:pathLst>
                <a:path w="1236980" h="916940">
                  <a:moveTo>
                    <a:pt x="95790" y="0"/>
                  </a:moveTo>
                  <a:lnTo>
                    <a:pt x="63825" y="25811"/>
                  </a:lnTo>
                  <a:lnTo>
                    <a:pt x="22061" y="80409"/>
                  </a:lnTo>
                  <a:lnTo>
                    <a:pt x="2753" y="134209"/>
                  </a:lnTo>
                  <a:lnTo>
                    <a:pt x="0" y="168212"/>
                  </a:lnTo>
                  <a:lnTo>
                    <a:pt x="1204" y="202236"/>
                  </a:lnTo>
                  <a:lnTo>
                    <a:pt x="5786" y="230849"/>
                  </a:lnTo>
                  <a:lnTo>
                    <a:pt x="45229" y="338975"/>
                  </a:lnTo>
                  <a:lnTo>
                    <a:pt x="256607" y="916557"/>
                  </a:lnTo>
                  <a:lnTo>
                    <a:pt x="1236552" y="747882"/>
                  </a:lnTo>
                  <a:lnTo>
                    <a:pt x="930436" y="8657"/>
                  </a:lnTo>
                  <a:lnTo>
                    <a:pt x="95790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15902784" y="5642211"/>
              <a:ext cx="1160780" cy="758825"/>
            </a:xfrm>
            <a:custGeom>
              <a:avLst/>
              <a:gdLst/>
              <a:ahLst/>
              <a:cxnLst/>
              <a:rect l="l" t="t" r="r" b="b"/>
              <a:pathLst>
                <a:path w="1160780" h="758825">
                  <a:moveTo>
                    <a:pt x="0" y="0"/>
                  </a:moveTo>
                  <a:lnTo>
                    <a:pt x="296901" y="756566"/>
                  </a:lnTo>
                  <a:lnTo>
                    <a:pt x="1160254" y="758303"/>
                  </a:lnTo>
                  <a:lnTo>
                    <a:pt x="834646" y="8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ACA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2" name="object 32"/>
            <p:cNvSpPr/>
            <p:nvPr/>
          </p:nvSpPr>
          <p:spPr>
            <a:xfrm>
              <a:off x="16063600" y="6388939"/>
              <a:ext cx="1003300" cy="303530"/>
            </a:xfrm>
            <a:custGeom>
              <a:avLst/>
              <a:gdLst/>
              <a:ahLst/>
              <a:cxnLst/>
              <a:rect l="l" t="t" r="r" b="b"/>
              <a:pathLst>
                <a:path w="1003300" h="303529">
                  <a:moveTo>
                    <a:pt x="978339" y="0"/>
                  </a:moveTo>
                  <a:lnTo>
                    <a:pt x="132419" y="0"/>
                  </a:lnTo>
                  <a:lnTo>
                    <a:pt x="60050" y="29874"/>
                  </a:lnTo>
                  <a:lnTo>
                    <a:pt x="29440" y="63021"/>
                  </a:lnTo>
                  <a:lnTo>
                    <a:pt x="8047" y="104577"/>
                  </a:lnTo>
                  <a:lnTo>
                    <a:pt x="0" y="151744"/>
                  </a:lnTo>
                  <a:lnTo>
                    <a:pt x="8047" y="198910"/>
                  </a:lnTo>
                  <a:lnTo>
                    <a:pt x="29440" y="240465"/>
                  </a:lnTo>
                  <a:lnTo>
                    <a:pt x="60050" y="273612"/>
                  </a:lnTo>
                  <a:lnTo>
                    <a:pt x="95752" y="295552"/>
                  </a:lnTo>
                  <a:lnTo>
                    <a:pt x="978339" y="303488"/>
                  </a:lnTo>
                  <a:lnTo>
                    <a:pt x="987945" y="301544"/>
                  </a:lnTo>
                  <a:lnTo>
                    <a:pt x="995796" y="296246"/>
                  </a:lnTo>
                  <a:lnTo>
                    <a:pt x="1001093" y="288391"/>
                  </a:lnTo>
                  <a:lnTo>
                    <a:pt x="1003037" y="278776"/>
                  </a:lnTo>
                  <a:lnTo>
                    <a:pt x="1001093" y="269164"/>
                  </a:lnTo>
                  <a:lnTo>
                    <a:pt x="995796" y="261314"/>
                  </a:lnTo>
                  <a:lnTo>
                    <a:pt x="987945" y="256021"/>
                  </a:lnTo>
                  <a:lnTo>
                    <a:pt x="978339" y="254081"/>
                  </a:lnTo>
                  <a:lnTo>
                    <a:pt x="953368" y="246406"/>
                  </a:lnTo>
                  <a:lnTo>
                    <a:pt x="926127" y="225088"/>
                  </a:lnTo>
                  <a:lnTo>
                    <a:pt x="904213" y="192682"/>
                  </a:lnTo>
                  <a:lnTo>
                    <a:pt x="895221" y="151745"/>
                  </a:lnTo>
                  <a:lnTo>
                    <a:pt x="904213" y="110814"/>
                  </a:lnTo>
                  <a:lnTo>
                    <a:pt x="926127" y="78406"/>
                  </a:lnTo>
                  <a:lnTo>
                    <a:pt x="953367" y="57082"/>
                  </a:lnTo>
                  <a:lnTo>
                    <a:pt x="978339" y="49405"/>
                  </a:lnTo>
                  <a:lnTo>
                    <a:pt x="987945" y="47460"/>
                  </a:lnTo>
                  <a:lnTo>
                    <a:pt x="995796" y="42158"/>
                  </a:lnTo>
                  <a:lnTo>
                    <a:pt x="1001093" y="34303"/>
                  </a:lnTo>
                  <a:lnTo>
                    <a:pt x="1003036" y="24694"/>
                  </a:lnTo>
                  <a:lnTo>
                    <a:pt x="1001093" y="15074"/>
                  </a:lnTo>
                  <a:lnTo>
                    <a:pt x="995796" y="7226"/>
                  </a:lnTo>
                  <a:lnTo>
                    <a:pt x="987945" y="1938"/>
                  </a:lnTo>
                  <a:lnTo>
                    <a:pt x="978339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3" name="object 33"/>
            <p:cNvSpPr/>
            <p:nvPr/>
          </p:nvSpPr>
          <p:spPr>
            <a:xfrm>
              <a:off x="16088276" y="6413633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4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18239" y="244101"/>
                  </a:lnTo>
                  <a:lnTo>
                    <a:pt x="883282" y="216880"/>
                  </a:lnTo>
                  <a:lnTo>
                    <a:pt x="856589" y="176502"/>
                  </a:lnTo>
                  <a:lnTo>
                    <a:pt x="845959" y="127050"/>
                  </a:lnTo>
                  <a:lnTo>
                    <a:pt x="856589" y="77593"/>
                  </a:lnTo>
                  <a:lnTo>
                    <a:pt x="883282" y="37209"/>
                  </a:lnTo>
                  <a:lnTo>
                    <a:pt x="918239" y="9983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4" name="object 34"/>
            <p:cNvSpPr/>
            <p:nvPr/>
          </p:nvSpPr>
          <p:spPr>
            <a:xfrm>
              <a:off x="16088276" y="6413633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4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40896" y="252632"/>
                  </a:lnTo>
                  <a:lnTo>
                    <a:pt x="927520" y="248425"/>
                  </a:lnTo>
                  <a:lnTo>
                    <a:pt x="913926" y="241677"/>
                  </a:lnTo>
                  <a:lnTo>
                    <a:pt x="900504" y="232601"/>
                  </a:lnTo>
                  <a:lnTo>
                    <a:pt x="100550" y="232601"/>
                  </a:lnTo>
                  <a:lnTo>
                    <a:pt x="96990" y="231059"/>
                  </a:lnTo>
                  <a:lnTo>
                    <a:pt x="96990" y="227308"/>
                  </a:lnTo>
                  <a:lnTo>
                    <a:pt x="100550" y="225783"/>
                  </a:lnTo>
                  <a:lnTo>
                    <a:pt x="892363" y="225783"/>
                  </a:lnTo>
                  <a:lnTo>
                    <a:pt x="887767" y="221643"/>
                  </a:lnTo>
                  <a:lnTo>
                    <a:pt x="883393" y="217049"/>
                  </a:lnTo>
                  <a:lnTo>
                    <a:pt x="879239" y="212176"/>
                  </a:lnTo>
                  <a:lnTo>
                    <a:pt x="100550" y="212176"/>
                  </a:lnTo>
                  <a:lnTo>
                    <a:pt x="96990" y="210633"/>
                  </a:lnTo>
                  <a:lnTo>
                    <a:pt x="96990" y="206866"/>
                  </a:lnTo>
                  <a:lnTo>
                    <a:pt x="100550" y="205339"/>
                  </a:lnTo>
                  <a:lnTo>
                    <a:pt x="873647" y="205340"/>
                  </a:lnTo>
                  <a:lnTo>
                    <a:pt x="870435" y="201039"/>
                  </a:lnTo>
                  <a:lnTo>
                    <a:pt x="867389" y="196494"/>
                  </a:lnTo>
                  <a:lnTo>
                    <a:pt x="864565" y="191749"/>
                  </a:lnTo>
                  <a:lnTo>
                    <a:pt x="100550" y="191749"/>
                  </a:lnTo>
                  <a:lnTo>
                    <a:pt x="96990" y="190207"/>
                  </a:lnTo>
                  <a:lnTo>
                    <a:pt x="96990" y="186439"/>
                  </a:lnTo>
                  <a:lnTo>
                    <a:pt x="100550" y="184913"/>
                  </a:lnTo>
                  <a:lnTo>
                    <a:pt x="860689" y="184913"/>
                  </a:lnTo>
                  <a:lnTo>
                    <a:pt x="858418" y="180529"/>
                  </a:lnTo>
                  <a:lnTo>
                    <a:pt x="856369" y="175984"/>
                  </a:lnTo>
                  <a:lnTo>
                    <a:pt x="854597" y="171328"/>
                  </a:lnTo>
                  <a:lnTo>
                    <a:pt x="100550" y="171328"/>
                  </a:lnTo>
                  <a:lnTo>
                    <a:pt x="96990" y="169769"/>
                  </a:lnTo>
                  <a:lnTo>
                    <a:pt x="96990" y="166001"/>
                  </a:lnTo>
                  <a:lnTo>
                    <a:pt x="100550" y="164475"/>
                  </a:lnTo>
                  <a:lnTo>
                    <a:pt x="851995" y="164475"/>
                  </a:lnTo>
                  <a:lnTo>
                    <a:pt x="850555" y="160041"/>
                  </a:lnTo>
                  <a:lnTo>
                    <a:pt x="849392" y="155513"/>
                  </a:lnTo>
                  <a:lnTo>
                    <a:pt x="848451" y="150901"/>
                  </a:lnTo>
                  <a:lnTo>
                    <a:pt x="100550" y="150901"/>
                  </a:lnTo>
                  <a:lnTo>
                    <a:pt x="96990" y="149358"/>
                  </a:lnTo>
                  <a:lnTo>
                    <a:pt x="96990" y="145557"/>
                  </a:lnTo>
                  <a:lnTo>
                    <a:pt x="100550" y="144048"/>
                  </a:lnTo>
                  <a:lnTo>
                    <a:pt x="847343" y="144048"/>
                  </a:lnTo>
                  <a:lnTo>
                    <a:pt x="846679" y="139581"/>
                  </a:lnTo>
                  <a:lnTo>
                    <a:pt x="846236" y="135069"/>
                  </a:lnTo>
                  <a:lnTo>
                    <a:pt x="846125" y="130474"/>
                  </a:lnTo>
                  <a:lnTo>
                    <a:pt x="100550" y="130474"/>
                  </a:lnTo>
                  <a:lnTo>
                    <a:pt x="97017" y="128915"/>
                  </a:lnTo>
                  <a:lnTo>
                    <a:pt x="97017" y="125147"/>
                  </a:lnTo>
                  <a:lnTo>
                    <a:pt x="100550" y="123637"/>
                  </a:lnTo>
                  <a:lnTo>
                    <a:pt x="846125" y="123638"/>
                  </a:lnTo>
                  <a:lnTo>
                    <a:pt x="846236" y="119026"/>
                  </a:lnTo>
                  <a:lnTo>
                    <a:pt x="846679" y="114481"/>
                  </a:lnTo>
                  <a:lnTo>
                    <a:pt x="847343" y="110031"/>
                  </a:lnTo>
                  <a:lnTo>
                    <a:pt x="100550" y="110031"/>
                  </a:lnTo>
                  <a:lnTo>
                    <a:pt x="97017" y="108505"/>
                  </a:lnTo>
                  <a:lnTo>
                    <a:pt x="97017" y="104725"/>
                  </a:lnTo>
                  <a:lnTo>
                    <a:pt x="100550" y="103199"/>
                  </a:lnTo>
                  <a:lnTo>
                    <a:pt x="848451" y="103200"/>
                  </a:lnTo>
                  <a:lnTo>
                    <a:pt x="849392" y="98588"/>
                  </a:lnTo>
                  <a:lnTo>
                    <a:pt x="850555" y="94027"/>
                  </a:lnTo>
                  <a:lnTo>
                    <a:pt x="851995" y="89609"/>
                  </a:lnTo>
                  <a:lnTo>
                    <a:pt x="100550" y="89609"/>
                  </a:lnTo>
                  <a:lnTo>
                    <a:pt x="97017" y="88100"/>
                  </a:lnTo>
                  <a:lnTo>
                    <a:pt x="97017" y="84282"/>
                  </a:lnTo>
                  <a:lnTo>
                    <a:pt x="100550" y="82756"/>
                  </a:lnTo>
                  <a:lnTo>
                    <a:pt x="854597" y="82756"/>
                  </a:lnTo>
                  <a:lnTo>
                    <a:pt x="856369" y="78095"/>
                  </a:lnTo>
                  <a:lnTo>
                    <a:pt x="858418" y="73566"/>
                  </a:lnTo>
                  <a:lnTo>
                    <a:pt x="860689" y="69183"/>
                  </a:lnTo>
                  <a:lnTo>
                    <a:pt x="100550" y="69182"/>
                  </a:lnTo>
                  <a:lnTo>
                    <a:pt x="97017" y="67640"/>
                  </a:lnTo>
                  <a:lnTo>
                    <a:pt x="97017" y="63872"/>
                  </a:lnTo>
                  <a:lnTo>
                    <a:pt x="100550" y="62329"/>
                  </a:lnTo>
                  <a:lnTo>
                    <a:pt x="864565" y="62329"/>
                  </a:lnTo>
                  <a:lnTo>
                    <a:pt x="867389" y="57607"/>
                  </a:lnTo>
                  <a:lnTo>
                    <a:pt x="870435" y="53045"/>
                  </a:lnTo>
                  <a:lnTo>
                    <a:pt x="873702" y="48756"/>
                  </a:lnTo>
                  <a:lnTo>
                    <a:pt x="100550" y="48755"/>
                  </a:lnTo>
                  <a:lnTo>
                    <a:pt x="97017" y="47229"/>
                  </a:lnTo>
                  <a:lnTo>
                    <a:pt x="97017" y="43434"/>
                  </a:lnTo>
                  <a:lnTo>
                    <a:pt x="100550" y="41924"/>
                  </a:lnTo>
                  <a:lnTo>
                    <a:pt x="879239" y="41925"/>
                  </a:lnTo>
                  <a:lnTo>
                    <a:pt x="883392" y="37036"/>
                  </a:lnTo>
                  <a:lnTo>
                    <a:pt x="887767" y="32457"/>
                  </a:lnTo>
                  <a:lnTo>
                    <a:pt x="892363" y="28301"/>
                  </a:lnTo>
                  <a:lnTo>
                    <a:pt x="100550" y="28301"/>
                  </a:lnTo>
                  <a:lnTo>
                    <a:pt x="97017" y="26775"/>
                  </a:lnTo>
                  <a:lnTo>
                    <a:pt x="97017" y="22990"/>
                  </a:lnTo>
                  <a:lnTo>
                    <a:pt x="100550" y="21481"/>
                  </a:lnTo>
                  <a:lnTo>
                    <a:pt x="900559" y="21481"/>
                  </a:lnTo>
                  <a:lnTo>
                    <a:pt x="913949" y="12405"/>
                  </a:lnTo>
                  <a:lnTo>
                    <a:pt x="927527" y="5657"/>
                  </a:lnTo>
                  <a:lnTo>
                    <a:pt x="940896" y="1450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EAE4CC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5330706" y="3784791"/>
              <a:ext cx="1004569" cy="847090"/>
            </a:xfrm>
            <a:custGeom>
              <a:avLst/>
              <a:gdLst/>
              <a:ahLst/>
              <a:cxnLst/>
              <a:rect l="l" t="t" r="r" b="b"/>
              <a:pathLst>
                <a:path w="1004569" h="847089">
                  <a:moveTo>
                    <a:pt x="95071" y="0"/>
                  </a:moveTo>
                  <a:lnTo>
                    <a:pt x="63346" y="25578"/>
                  </a:lnTo>
                  <a:lnTo>
                    <a:pt x="21895" y="79685"/>
                  </a:lnTo>
                  <a:lnTo>
                    <a:pt x="2732" y="133002"/>
                  </a:lnTo>
                  <a:lnTo>
                    <a:pt x="0" y="166699"/>
                  </a:lnTo>
                  <a:lnTo>
                    <a:pt x="1195" y="200417"/>
                  </a:lnTo>
                  <a:lnTo>
                    <a:pt x="5742" y="228773"/>
                  </a:lnTo>
                  <a:lnTo>
                    <a:pt x="232124" y="846797"/>
                  </a:lnTo>
                  <a:lnTo>
                    <a:pt x="1004238" y="203375"/>
                  </a:lnTo>
                  <a:lnTo>
                    <a:pt x="923451" y="8579"/>
                  </a:lnTo>
                  <a:lnTo>
                    <a:pt x="95071" y="0"/>
                  </a:lnTo>
                  <a:close/>
                </a:path>
              </a:pathLst>
            </a:custGeom>
            <a:solidFill>
              <a:srgbClr val="42868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15425777" y="3784791"/>
              <a:ext cx="912494" cy="724535"/>
            </a:xfrm>
            <a:custGeom>
              <a:avLst/>
              <a:gdLst/>
              <a:ahLst/>
              <a:cxnLst/>
              <a:rect l="l" t="t" r="r" b="b"/>
              <a:pathLst>
                <a:path w="912494" h="724535">
                  <a:moveTo>
                    <a:pt x="0" y="0"/>
                  </a:moveTo>
                  <a:lnTo>
                    <a:pt x="284514" y="723914"/>
                  </a:lnTo>
                  <a:lnTo>
                    <a:pt x="912066" y="200960"/>
                  </a:lnTo>
                  <a:lnTo>
                    <a:pt x="828380" y="85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CBDB4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5613533" y="4532338"/>
              <a:ext cx="68580" cy="57150"/>
            </a:xfrm>
            <a:custGeom>
              <a:avLst/>
              <a:gdLst/>
              <a:ahLst/>
              <a:cxnLst/>
              <a:rect l="l" t="t" r="r" b="b"/>
              <a:pathLst>
                <a:path w="68580" h="57150">
                  <a:moveTo>
                    <a:pt x="68397" y="0"/>
                  </a:moveTo>
                  <a:lnTo>
                    <a:pt x="66886" y="326"/>
                  </a:lnTo>
                  <a:lnTo>
                    <a:pt x="31453" y="22068"/>
                  </a:lnTo>
                  <a:lnTo>
                    <a:pt x="1072" y="54917"/>
                  </a:lnTo>
                  <a:lnTo>
                    <a:pt x="0" y="56997"/>
                  </a:lnTo>
                  <a:lnTo>
                    <a:pt x="68397" y="0"/>
                  </a:lnTo>
                  <a:close/>
                </a:path>
              </a:pathLst>
            </a:custGeom>
            <a:solidFill>
              <a:srgbClr val="42868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6216569" y="3861036"/>
              <a:ext cx="1236980" cy="916940"/>
            </a:xfrm>
            <a:custGeom>
              <a:avLst/>
              <a:gdLst/>
              <a:ahLst/>
              <a:cxnLst/>
              <a:rect l="l" t="t" r="r" b="b"/>
              <a:pathLst>
                <a:path w="1236980" h="916939">
                  <a:moveTo>
                    <a:pt x="95790" y="0"/>
                  </a:moveTo>
                  <a:lnTo>
                    <a:pt x="63825" y="25811"/>
                  </a:lnTo>
                  <a:lnTo>
                    <a:pt x="22061" y="80409"/>
                  </a:lnTo>
                  <a:lnTo>
                    <a:pt x="2753" y="134209"/>
                  </a:lnTo>
                  <a:lnTo>
                    <a:pt x="0" y="168212"/>
                  </a:lnTo>
                  <a:lnTo>
                    <a:pt x="1204" y="202236"/>
                  </a:lnTo>
                  <a:lnTo>
                    <a:pt x="5786" y="230849"/>
                  </a:lnTo>
                  <a:lnTo>
                    <a:pt x="45229" y="338975"/>
                  </a:lnTo>
                  <a:lnTo>
                    <a:pt x="256607" y="916557"/>
                  </a:lnTo>
                  <a:lnTo>
                    <a:pt x="1236552" y="747882"/>
                  </a:lnTo>
                  <a:lnTo>
                    <a:pt x="930436" y="8657"/>
                  </a:lnTo>
                  <a:lnTo>
                    <a:pt x="95790" y="0"/>
                  </a:lnTo>
                  <a:close/>
                </a:path>
              </a:pathLst>
            </a:custGeom>
            <a:solidFill>
              <a:srgbClr val="6C4B44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39" name="object 39"/>
            <p:cNvSpPr/>
            <p:nvPr/>
          </p:nvSpPr>
          <p:spPr>
            <a:xfrm>
              <a:off x="16312359" y="3861036"/>
              <a:ext cx="1160780" cy="758825"/>
            </a:xfrm>
            <a:custGeom>
              <a:avLst/>
              <a:gdLst/>
              <a:ahLst/>
              <a:cxnLst/>
              <a:rect l="l" t="t" r="r" b="b"/>
              <a:pathLst>
                <a:path w="1160780" h="758825">
                  <a:moveTo>
                    <a:pt x="0" y="0"/>
                  </a:moveTo>
                  <a:lnTo>
                    <a:pt x="296901" y="756566"/>
                  </a:lnTo>
                  <a:lnTo>
                    <a:pt x="1160254" y="758303"/>
                  </a:lnTo>
                  <a:lnTo>
                    <a:pt x="834646" y="8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825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0" name="object 40"/>
            <p:cNvSpPr/>
            <p:nvPr/>
          </p:nvSpPr>
          <p:spPr>
            <a:xfrm>
              <a:off x="16473175" y="4607764"/>
              <a:ext cx="1003300" cy="303530"/>
            </a:xfrm>
            <a:custGeom>
              <a:avLst/>
              <a:gdLst/>
              <a:ahLst/>
              <a:cxnLst/>
              <a:rect l="l" t="t" r="r" b="b"/>
              <a:pathLst>
                <a:path w="1003300" h="303529">
                  <a:moveTo>
                    <a:pt x="978339" y="0"/>
                  </a:moveTo>
                  <a:lnTo>
                    <a:pt x="132419" y="0"/>
                  </a:lnTo>
                  <a:lnTo>
                    <a:pt x="60050" y="29874"/>
                  </a:lnTo>
                  <a:lnTo>
                    <a:pt x="29440" y="63021"/>
                  </a:lnTo>
                  <a:lnTo>
                    <a:pt x="8047" y="104577"/>
                  </a:lnTo>
                  <a:lnTo>
                    <a:pt x="0" y="151744"/>
                  </a:lnTo>
                  <a:lnTo>
                    <a:pt x="8047" y="198910"/>
                  </a:lnTo>
                  <a:lnTo>
                    <a:pt x="29440" y="240465"/>
                  </a:lnTo>
                  <a:lnTo>
                    <a:pt x="60050" y="273612"/>
                  </a:lnTo>
                  <a:lnTo>
                    <a:pt x="95752" y="295552"/>
                  </a:lnTo>
                  <a:lnTo>
                    <a:pt x="978339" y="303488"/>
                  </a:lnTo>
                  <a:lnTo>
                    <a:pt x="987945" y="301544"/>
                  </a:lnTo>
                  <a:lnTo>
                    <a:pt x="995796" y="296246"/>
                  </a:lnTo>
                  <a:lnTo>
                    <a:pt x="1001093" y="288391"/>
                  </a:lnTo>
                  <a:lnTo>
                    <a:pt x="1003037" y="278776"/>
                  </a:lnTo>
                  <a:lnTo>
                    <a:pt x="1001093" y="269164"/>
                  </a:lnTo>
                  <a:lnTo>
                    <a:pt x="995796" y="261314"/>
                  </a:lnTo>
                  <a:lnTo>
                    <a:pt x="987945" y="256021"/>
                  </a:lnTo>
                  <a:lnTo>
                    <a:pt x="978339" y="254081"/>
                  </a:lnTo>
                  <a:lnTo>
                    <a:pt x="953368" y="246406"/>
                  </a:lnTo>
                  <a:lnTo>
                    <a:pt x="926127" y="225088"/>
                  </a:lnTo>
                  <a:lnTo>
                    <a:pt x="904213" y="192682"/>
                  </a:lnTo>
                  <a:lnTo>
                    <a:pt x="895221" y="151745"/>
                  </a:lnTo>
                  <a:lnTo>
                    <a:pt x="904213" y="110814"/>
                  </a:lnTo>
                  <a:lnTo>
                    <a:pt x="926127" y="78406"/>
                  </a:lnTo>
                  <a:lnTo>
                    <a:pt x="953367" y="57082"/>
                  </a:lnTo>
                  <a:lnTo>
                    <a:pt x="978339" y="49405"/>
                  </a:lnTo>
                  <a:lnTo>
                    <a:pt x="987945" y="47460"/>
                  </a:lnTo>
                  <a:lnTo>
                    <a:pt x="995796" y="42158"/>
                  </a:lnTo>
                  <a:lnTo>
                    <a:pt x="1001093" y="34303"/>
                  </a:lnTo>
                  <a:lnTo>
                    <a:pt x="1003036" y="24694"/>
                  </a:lnTo>
                  <a:lnTo>
                    <a:pt x="1001093" y="15074"/>
                  </a:lnTo>
                  <a:lnTo>
                    <a:pt x="995796" y="7226"/>
                  </a:lnTo>
                  <a:lnTo>
                    <a:pt x="987945" y="1938"/>
                  </a:lnTo>
                  <a:lnTo>
                    <a:pt x="978339" y="0"/>
                  </a:lnTo>
                  <a:close/>
                </a:path>
              </a:pathLst>
            </a:custGeom>
            <a:solidFill>
              <a:srgbClr val="6C4B44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1" name="object 41"/>
            <p:cNvSpPr/>
            <p:nvPr/>
          </p:nvSpPr>
          <p:spPr>
            <a:xfrm>
              <a:off x="16497851" y="4632458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5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18239" y="244101"/>
                  </a:lnTo>
                  <a:lnTo>
                    <a:pt x="883282" y="216880"/>
                  </a:lnTo>
                  <a:lnTo>
                    <a:pt x="856589" y="176502"/>
                  </a:lnTo>
                  <a:lnTo>
                    <a:pt x="845959" y="127050"/>
                  </a:lnTo>
                  <a:lnTo>
                    <a:pt x="856589" y="77593"/>
                  </a:lnTo>
                  <a:lnTo>
                    <a:pt x="883282" y="37209"/>
                  </a:lnTo>
                  <a:lnTo>
                    <a:pt x="918239" y="9983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2" name="object 42"/>
            <p:cNvSpPr/>
            <p:nvPr/>
          </p:nvSpPr>
          <p:spPr>
            <a:xfrm>
              <a:off x="16497851" y="4632458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5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40896" y="252632"/>
                  </a:lnTo>
                  <a:lnTo>
                    <a:pt x="927520" y="248425"/>
                  </a:lnTo>
                  <a:lnTo>
                    <a:pt x="913926" y="241677"/>
                  </a:lnTo>
                  <a:lnTo>
                    <a:pt x="900504" y="232601"/>
                  </a:lnTo>
                  <a:lnTo>
                    <a:pt x="100550" y="232601"/>
                  </a:lnTo>
                  <a:lnTo>
                    <a:pt x="96990" y="231059"/>
                  </a:lnTo>
                  <a:lnTo>
                    <a:pt x="96990" y="227308"/>
                  </a:lnTo>
                  <a:lnTo>
                    <a:pt x="100550" y="225783"/>
                  </a:lnTo>
                  <a:lnTo>
                    <a:pt x="892363" y="225783"/>
                  </a:lnTo>
                  <a:lnTo>
                    <a:pt x="887767" y="221643"/>
                  </a:lnTo>
                  <a:lnTo>
                    <a:pt x="883393" y="217049"/>
                  </a:lnTo>
                  <a:lnTo>
                    <a:pt x="879239" y="212176"/>
                  </a:lnTo>
                  <a:lnTo>
                    <a:pt x="100550" y="212176"/>
                  </a:lnTo>
                  <a:lnTo>
                    <a:pt x="96990" y="210633"/>
                  </a:lnTo>
                  <a:lnTo>
                    <a:pt x="96990" y="206866"/>
                  </a:lnTo>
                  <a:lnTo>
                    <a:pt x="100550" y="205339"/>
                  </a:lnTo>
                  <a:lnTo>
                    <a:pt x="873647" y="205340"/>
                  </a:lnTo>
                  <a:lnTo>
                    <a:pt x="870435" y="201039"/>
                  </a:lnTo>
                  <a:lnTo>
                    <a:pt x="867389" y="196494"/>
                  </a:lnTo>
                  <a:lnTo>
                    <a:pt x="864565" y="191749"/>
                  </a:lnTo>
                  <a:lnTo>
                    <a:pt x="100550" y="191749"/>
                  </a:lnTo>
                  <a:lnTo>
                    <a:pt x="96990" y="190207"/>
                  </a:lnTo>
                  <a:lnTo>
                    <a:pt x="96990" y="186439"/>
                  </a:lnTo>
                  <a:lnTo>
                    <a:pt x="100550" y="184913"/>
                  </a:lnTo>
                  <a:lnTo>
                    <a:pt x="860689" y="184913"/>
                  </a:lnTo>
                  <a:lnTo>
                    <a:pt x="858418" y="180529"/>
                  </a:lnTo>
                  <a:lnTo>
                    <a:pt x="856369" y="175984"/>
                  </a:lnTo>
                  <a:lnTo>
                    <a:pt x="854597" y="171328"/>
                  </a:lnTo>
                  <a:lnTo>
                    <a:pt x="100550" y="171328"/>
                  </a:lnTo>
                  <a:lnTo>
                    <a:pt x="96990" y="169769"/>
                  </a:lnTo>
                  <a:lnTo>
                    <a:pt x="96990" y="166001"/>
                  </a:lnTo>
                  <a:lnTo>
                    <a:pt x="100550" y="164475"/>
                  </a:lnTo>
                  <a:lnTo>
                    <a:pt x="851995" y="164475"/>
                  </a:lnTo>
                  <a:lnTo>
                    <a:pt x="850555" y="160041"/>
                  </a:lnTo>
                  <a:lnTo>
                    <a:pt x="849392" y="155513"/>
                  </a:lnTo>
                  <a:lnTo>
                    <a:pt x="848451" y="150901"/>
                  </a:lnTo>
                  <a:lnTo>
                    <a:pt x="100550" y="150901"/>
                  </a:lnTo>
                  <a:lnTo>
                    <a:pt x="96990" y="149358"/>
                  </a:lnTo>
                  <a:lnTo>
                    <a:pt x="96990" y="145557"/>
                  </a:lnTo>
                  <a:lnTo>
                    <a:pt x="100550" y="144048"/>
                  </a:lnTo>
                  <a:lnTo>
                    <a:pt x="847343" y="144048"/>
                  </a:lnTo>
                  <a:lnTo>
                    <a:pt x="846679" y="139581"/>
                  </a:lnTo>
                  <a:lnTo>
                    <a:pt x="846236" y="135069"/>
                  </a:lnTo>
                  <a:lnTo>
                    <a:pt x="846125" y="130474"/>
                  </a:lnTo>
                  <a:lnTo>
                    <a:pt x="100550" y="130474"/>
                  </a:lnTo>
                  <a:lnTo>
                    <a:pt x="97017" y="128915"/>
                  </a:lnTo>
                  <a:lnTo>
                    <a:pt x="97017" y="125147"/>
                  </a:lnTo>
                  <a:lnTo>
                    <a:pt x="100550" y="123637"/>
                  </a:lnTo>
                  <a:lnTo>
                    <a:pt x="846125" y="123638"/>
                  </a:lnTo>
                  <a:lnTo>
                    <a:pt x="846236" y="119026"/>
                  </a:lnTo>
                  <a:lnTo>
                    <a:pt x="846679" y="114481"/>
                  </a:lnTo>
                  <a:lnTo>
                    <a:pt x="847343" y="110031"/>
                  </a:lnTo>
                  <a:lnTo>
                    <a:pt x="100550" y="110031"/>
                  </a:lnTo>
                  <a:lnTo>
                    <a:pt x="97017" y="108505"/>
                  </a:lnTo>
                  <a:lnTo>
                    <a:pt x="97017" y="104725"/>
                  </a:lnTo>
                  <a:lnTo>
                    <a:pt x="100550" y="103199"/>
                  </a:lnTo>
                  <a:lnTo>
                    <a:pt x="848451" y="103200"/>
                  </a:lnTo>
                  <a:lnTo>
                    <a:pt x="849392" y="98588"/>
                  </a:lnTo>
                  <a:lnTo>
                    <a:pt x="850555" y="94027"/>
                  </a:lnTo>
                  <a:lnTo>
                    <a:pt x="851995" y="89609"/>
                  </a:lnTo>
                  <a:lnTo>
                    <a:pt x="100550" y="89609"/>
                  </a:lnTo>
                  <a:lnTo>
                    <a:pt x="97017" y="88100"/>
                  </a:lnTo>
                  <a:lnTo>
                    <a:pt x="97017" y="84282"/>
                  </a:lnTo>
                  <a:lnTo>
                    <a:pt x="100550" y="82756"/>
                  </a:lnTo>
                  <a:lnTo>
                    <a:pt x="854597" y="82756"/>
                  </a:lnTo>
                  <a:lnTo>
                    <a:pt x="856369" y="78095"/>
                  </a:lnTo>
                  <a:lnTo>
                    <a:pt x="858418" y="73566"/>
                  </a:lnTo>
                  <a:lnTo>
                    <a:pt x="860689" y="69183"/>
                  </a:lnTo>
                  <a:lnTo>
                    <a:pt x="100550" y="69182"/>
                  </a:lnTo>
                  <a:lnTo>
                    <a:pt x="97017" y="67640"/>
                  </a:lnTo>
                  <a:lnTo>
                    <a:pt x="97017" y="63872"/>
                  </a:lnTo>
                  <a:lnTo>
                    <a:pt x="100550" y="62329"/>
                  </a:lnTo>
                  <a:lnTo>
                    <a:pt x="864565" y="62329"/>
                  </a:lnTo>
                  <a:lnTo>
                    <a:pt x="867389" y="57607"/>
                  </a:lnTo>
                  <a:lnTo>
                    <a:pt x="870435" y="53045"/>
                  </a:lnTo>
                  <a:lnTo>
                    <a:pt x="873702" y="48756"/>
                  </a:lnTo>
                  <a:lnTo>
                    <a:pt x="100550" y="48755"/>
                  </a:lnTo>
                  <a:lnTo>
                    <a:pt x="97017" y="47229"/>
                  </a:lnTo>
                  <a:lnTo>
                    <a:pt x="97017" y="43434"/>
                  </a:lnTo>
                  <a:lnTo>
                    <a:pt x="100550" y="41924"/>
                  </a:lnTo>
                  <a:lnTo>
                    <a:pt x="879239" y="41925"/>
                  </a:lnTo>
                  <a:lnTo>
                    <a:pt x="883392" y="37036"/>
                  </a:lnTo>
                  <a:lnTo>
                    <a:pt x="887767" y="32457"/>
                  </a:lnTo>
                  <a:lnTo>
                    <a:pt x="892363" y="28301"/>
                  </a:lnTo>
                  <a:lnTo>
                    <a:pt x="100550" y="28301"/>
                  </a:lnTo>
                  <a:lnTo>
                    <a:pt x="97017" y="26775"/>
                  </a:lnTo>
                  <a:lnTo>
                    <a:pt x="97017" y="22990"/>
                  </a:lnTo>
                  <a:lnTo>
                    <a:pt x="100550" y="21481"/>
                  </a:lnTo>
                  <a:lnTo>
                    <a:pt x="900559" y="21481"/>
                  </a:lnTo>
                  <a:lnTo>
                    <a:pt x="913949" y="12405"/>
                  </a:lnTo>
                  <a:lnTo>
                    <a:pt x="927527" y="5657"/>
                  </a:lnTo>
                  <a:lnTo>
                    <a:pt x="940896" y="1450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EAE4CC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3" name="object 43"/>
            <p:cNvSpPr/>
            <p:nvPr/>
          </p:nvSpPr>
          <p:spPr>
            <a:xfrm>
              <a:off x="15806994" y="3251436"/>
              <a:ext cx="1236980" cy="916940"/>
            </a:xfrm>
            <a:custGeom>
              <a:avLst/>
              <a:gdLst/>
              <a:ahLst/>
              <a:cxnLst/>
              <a:rect l="l" t="t" r="r" b="b"/>
              <a:pathLst>
                <a:path w="1236980" h="916939">
                  <a:moveTo>
                    <a:pt x="95790" y="0"/>
                  </a:moveTo>
                  <a:lnTo>
                    <a:pt x="63825" y="25811"/>
                  </a:lnTo>
                  <a:lnTo>
                    <a:pt x="22061" y="80409"/>
                  </a:lnTo>
                  <a:lnTo>
                    <a:pt x="2753" y="134209"/>
                  </a:lnTo>
                  <a:lnTo>
                    <a:pt x="0" y="168212"/>
                  </a:lnTo>
                  <a:lnTo>
                    <a:pt x="1204" y="202236"/>
                  </a:lnTo>
                  <a:lnTo>
                    <a:pt x="5786" y="230849"/>
                  </a:lnTo>
                  <a:lnTo>
                    <a:pt x="45229" y="338975"/>
                  </a:lnTo>
                  <a:lnTo>
                    <a:pt x="256607" y="916557"/>
                  </a:lnTo>
                  <a:lnTo>
                    <a:pt x="1236552" y="747882"/>
                  </a:lnTo>
                  <a:lnTo>
                    <a:pt x="930436" y="8657"/>
                  </a:lnTo>
                  <a:lnTo>
                    <a:pt x="95790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4" name="object 44"/>
            <p:cNvSpPr/>
            <p:nvPr/>
          </p:nvSpPr>
          <p:spPr>
            <a:xfrm>
              <a:off x="15902784" y="3251436"/>
              <a:ext cx="1160780" cy="758825"/>
            </a:xfrm>
            <a:custGeom>
              <a:avLst/>
              <a:gdLst/>
              <a:ahLst/>
              <a:cxnLst/>
              <a:rect l="l" t="t" r="r" b="b"/>
              <a:pathLst>
                <a:path w="1160780" h="758825">
                  <a:moveTo>
                    <a:pt x="0" y="0"/>
                  </a:moveTo>
                  <a:lnTo>
                    <a:pt x="296901" y="756566"/>
                  </a:lnTo>
                  <a:lnTo>
                    <a:pt x="1160254" y="758304"/>
                  </a:lnTo>
                  <a:lnTo>
                    <a:pt x="834646" y="8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ACA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5" name="object 45"/>
            <p:cNvSpPr/>
            <p:nvPr/>
          </p:nvSpPr>
          <p:spPr>
            <a:xfrm>
              <a:off x="16063600" y="3998164"/>
              <a:ext cx="1003300" cy="303530"/>
            </a:xfrm>
            <a:custGeom>
              <a:avLst/>
              <a:gdLst/>
              <a:ahLst/>
              <a:cxnLst/>
              <a:rect l="l" t="t" r="r" b="b"/>
              <a:pathLst>
                <a:path w="1003300" h="303529">
                  <a:moveTo>
                    <a:pt x="978339" y="0"/>
                  </a:moveTo>
                  <a:lnTo>
                    <a:pt x="132419" y="0"/>
                  </a:lnTo>
                  <a:lnTo>
                    <a:pt x="60050" y="29874"/>
                  </a:lnTo>
                  <a:lnTo>
                    <a:pt x="29440" y="63021"/>
                  </a:lnTo>
                  <a:lnTo>
                    <a:pt x="8047" y="104577"/>
                  </a:lnTo>
                  <a:lnTo>
                    <a:pt x="0" y="151744"/>
                  </a:lnTo>
                  <a:lnTo>
                    <a:pt x="8047" y="198910"/>
                  </a:lnTo>
                  <a:lnTo>
                    <a:pt x="29440" y="240465"/>
                  </a:lnTo>
                  <a:lnTo>
                    <a:pt x="60050" y="273612"/>
                  </a:lnTo>
                  <a:lnTo>
                    <a:pt x="95752" y="295552"/>
                  </a:lnTo>
                  <a:lnTo>
                    <a:pt x="978339" y="303488"/>
                  </a:lnTo>
                  <a:lnTo>
                    <a:pt x="987945" y="301545"/>
                  </a:lnTo>
                  <a:lnTo>
                    <a:pt x="995796" y="296247"/>
                  </a:lnTo>
                  <a:lnTo>
                    <a:pt x="1001093" y="288391"/>
                  </a:lnTo>
                  <a:lnTo>
                    <a:pt x="1003037" y="278776"/>
                  </a:lnTo>
                  <a:lnTo>
                    <a:pt x="1001093" y="269164"/>
                  </a:lnTo>
                  <a:lnTo>
                    <a:pt x="995796" y="261314"/>
                  </a:lnTo>
                  <a:lnTo>
                    <a:pt x="987945" y="256022"/>
                  </a:lnTo>
                  <a:lnTo>
                    <a:pt x="978339" y="254081"/>
                  </a:lnTo>
                  <a:lnTo>
                    <a:pt x="953368" y="246407"/>
                  </a:lnTo>
                  <a:lnTo>
                    <a:pt x="926127" y="225088"/>
                  </a:lnTo>
                  <a:lnTo>
                    <a:pt x="904213" y="192682"/>
                  </a:lnTo>
                  <a:lnTo>
                    <a:pt x="895221" y="151745"/>
                  </a:lnTo>
                  <a:lnTo>
                    <a:pt x="904213" y="110815"/>
                  </a:lnTo>
                  <a:lnTo>
                    <a:pt x="926127" y="78406"/>
                  </a:lnTo>
                  <a:lnTo>
                    <a:pt x="953367" y="57083"/>
                  </a:lnTo>
                  <a:lnTo>
                    <a:pt x="978339" y="49405"/>
                  </a:lnTo>
                  <a:lnTo>
                    <a:pt x="987945" y="47460"/>
                  </a:lnTo>
                  <a:lnTo>
                    <a:pt x="995796" y="42159"/>
                  </a:lnTo>
                  <a:lnTo>
                    <a:pt x="1001093" y="34303"/>
                  </a:lnTo>
                  <a:lnTo>
                    <a:pt x="1003036" y="24694"/>
                  </a:lnTo>
                  <a:lnTo>
                    <a:pt x="1001093" y="15074"/>
                  </a:lnTo>
                  <a:lnTo>
                    <a:pt x="995796" y="7226"/>
                  </a:lnTo>
                  <a:lnTo>
                    <a:pt x="987945" y="1938"/>
                  </a:lnTo>
                  <a:lnTo>
                    <a:pt x="978339" y="0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6" name="object 46"/>
            <p:cNvSpPr/>
            <p:nvPr/>
          </p:nvSpPr>
          <p:spPr>
            <a:xfrm>
              <a:off x="16088276" y="4022858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5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18239" y="244101"/>
                  </a:lnTo>
                  <a:lnTo>
                    <a:pt x="883282" y="216880"/>
                  </a:lnTo>
                  <a:lnTo>
                    <a:pt x="856589" y="176503"/>
                  </a:lnTo>
                  <a:lnTo>
                    <a:pt x="845959" y="127051"/>
                  </a:lnTo>
                  <a:lnTo>
                    <a:pt x="856589" y="77593"/>
                  </a:lnTo>
                  <a:lnTo>
                    <a:pt x="883282" y="37209"/>
                  </a:lnTo>
                  <a:lnTo>
                    <a:pt x="918239" y="9983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7" name="object 47"/>
            <p:cNvSpPr/>
            <p:nvPr/>
          </p:nvSpPr>
          <p:spPr>
            <a:xfrm>
              <a:off x="16088276" y="4022858"/>
              <a:ext cx="953769" cy="254635"/>
            </a:xfrm>
            <a:custGeom>
              <a:avLst/>
              <a:gdLst/>
              <a:ahLst/>
              <a:cxnLst/>
              <a:rect l="l" t="t" r="r" b="b"/>
              <a:pathLst>
                <a:path w="953769" h="254635">
                  <a:moveTo>
                    <a:pt x="953664" y="0"/>
                  </a:moveTo>
                  <a:lnTo>
                    <a:pt x="107743" y="0"/>
                  </a:lnTo>
                  <a:lnTo>
                    <a:pt x="37333" y="37209"/>
                  </a:lnTo>
                  <a:lnTo>
                    <a:pt x="10633" y="77593"/>
                  </a:lnTo>
                  <a:lnTo>
                    <a:pt x="0" y="127050"/>
                  </a:lnTo>
                  <a:lnTo>
                    <a:pt x="10633" y="176502"/>
                  </a:lnTo>
                  <a:lnTo>
                    <a:pt x="37334" y="216880"/>
                  </a:lnTo>
                  <a:lnTo>
                    <a:pt x="72304" y="244101"/>
                  </a:lnTo>
                  <a:lnTo>
                    <a:pt x="107744" y="254082"/>
                  </a:lnTo>
                  <a:lnTo>
                    <a:pt x="953664" y="254082"/>
                  </a:lnTo>
                  <a:lnTo>
                    <a:pt x="940896" y="252632"/>
                  </a:lnTo>
                  <a:lnTo>
                    <a:pt x="927520" y="248426"/>
                  </a:lnTo>
                  <a:lnTo>
                    <a:pt x="913926" y="241677"/>
                  </a:lnTo>
                  <a:lnTo>
                    <a:pt x="900504" y="232601"/>
                  </a:lnTo>
                  <a:lnTo>
                    <a:pt x="100550" y="232601"/>
                  </a:lnTo>
                  <a:lnTo>
                    <a:pt x="96990" y="231059"/>
                  </a:lnTo>
                  <a:lnTo>
                    <a:pt x="96990" y="227308"/>
                  </a:lnTo>
                  <a:lnTo>
                    <a:pt x="100550" y="225783"/>
                  </a:lnTo>
                  <a:lnTo>
                    <a:pt x="892363" y="225783"/>
                  </a:lnTo>
                  <a:lnTo>
                    <a:pt x="887767" y="221644"/>
                  </a:lnTo>
                  <a:lnTo>
                    <a:pt x="883393" y="217049"/>
                  </a:lnTo>
                  <a:lnTo>
                    <a:pt x="879239" y="212177"/>
                  </a:lnTo>
                  <a:lnTo>
                    <a:pt x="100550" y="212176"/>
                  </a:lnTo>
                  <a:lnTo>
                    <a:pt x="96990" y="210633"/>
                  </a:lnTo>
                  <a:lnTo>
                    <a:pt x="96990" y="206866"/>
                  </a:lnTo>
                  <a:lnTo>
                    <a:pt x="100550" y="205339"/>
                  </a:lnTo>
                  <a:lnTo>
                    <a:pt x="873647" y="205340"/>
                  </a:lnTo>
                  <a:lnTo>
                    <a:pt x="870435" y="201039"/>
                  </a:lnTo>
                  <a:lnTo>
                    <a:pt x="867389" y="196494"/>
                  </a:lnTo>
                  <a:lnTo>
                    <a:pt x="864565" y="191750"/>
                  </a:lnTo>
                  <a:lnTo>
                    <a:pt x="100550" y="191749"/>
                  </a:lnTo>
                  <a:lnTo>
                    <a:pt x="96990" y="190207"/>
                  </a:lnTo>
                  <a:lnTo>
                    <a:pt x="96990" y="186439"/>
                  </a:lnTo>
                  <a:lnTo>
                    <a:pt x="100550" y="184913"/>
                  </a:lnTo>
                  <a:lnTo>
                    <a:pt x="860689" y="184913"/>
                  </a:lnTo>
                  <a:lnTo>
                    <a:pt x="858418" y="180529"/>
                  </a:lnTo>
                  <a:lnTo>
                    <a:pt x="856369" y="175984"/>
                  </a:lnTo>
                  <a:lnTo>
                    <a:pt x="854597" y="171328"/>
                  </a:lnTo>
                  <a:lnTo>
                    <a:pt x="100550" y="171328"/>
                  </a:lnTo>
                  <a:lnTo>
                    <a:pt x="96990" y="169769"/>
                  </a:lnTo>
                  <a:lnTo>
                    <a:pt x="96990" y="166001"/>
                  </a:lnTo>
                  <a:lnTo>
                    <a:pt x="100550" y="164475"/>
                  </a:lnTo>
                  <a:lnTo>
                    <a:pt x="851995" y="164475"/>
                  </a:lnTo>
                  <a:lnTo>
                    <a:pt x="850555" y="160041"/>
                  </a:lnTo>
                  <a:lnTo>
                    <a:pt x="849392" y="155513"/>
                  </a:lnTo>
                  <a:lnTo>
                    <a:pt x="848451" y="150901"/>
                  </a:lnTo>
                  <a:lnTo>
                    <a:pt x="100550" y="150901"/>
                  </a:lnTo>
                  <a:lnTo>
                    <a:pt x="96990" y="149358"/>
                  </a:lnTo>
                  <a:lnTo>
                    <a:pt x="96990" y="145557"/>
                  </a:lnTo>
                  <a:lnTo>
                    <a:pt x="100550" y="144048"/>
                  </a:lnTo>
                  <a:lnTo>
                    <a:pt x="847343" y="144048"/>
                  </a:lnTo>
                  <a:lnTo>
                    <a:pt x="846679" y="139581"/>
                  </a:lnTo>
                  <a:lnTo>
                    <a:pt x="846236" y="135069"/>
                  </a:lnTo>
                  <a:lnTo>
                    <a:pt x="846125" y="130475"/>
                  </a:lnTo>
                  <a:lnTo>
                    <a:pt x="100550" y="130474"/>
                  </a:lnTo>
                  <a:lnTo>
                    <a:pt x="97017" y="128915"/>
                  </a:lnTo>
                  <a:lnTo>
                    <a:pt x="97017" y="125147"/>
                  </a:lnTo>
                  <a:lnTo>
                    <a:pt x="100550" y="123637"/>
                  </a:lnTo>
                  <a:lnTo>
                    <a:pt x="846125" y="123638"/>
                  </a:lnTo>
                  <a:lnTo>
                    <a:pt x="846236" y="119026"/>
                  </a:lnTo>
                  <a:lnTo>
                    <a:pt x="846679" y="114482"/>
                  </a:lnTo>
                  <a:lnTo>
                    <a:pt x="847343" y="110031"/>
                  </a:lnTo>
                  <a:lnTo>
                    <a:pt x="100550" y="110031"/>
                  </a:lnTo>
                  <a:lnTo>
                    <a:pt x="97017" y="108505"/>
                  </a:lnTo>
                  <a:lnTo>
                    <a:pt x="97017" y="104725"/>
                  </a:lnTo>
                  <a:lnTo>
                    <a:pt x="100550" y="103199"/>
                  </a:lnTo>
                  <a:lnTo>
                    <a:pt x="848451" y="103200"/>
                  </a:lnTo>
                  <a:lnTo>
                    <a:pt x="849392" y="98588"/>
                  </a:lnTo>
                  <a:lnTo>
                    <a:pt x="850555" y="94027"/>
                  </a:lnTo>
                  <a:lnTo>
                    <a:pt x="851995" y="89610"/>
                  </a:lnTo>
                  <a:lnTo>
                    <a:pt x="100550" y="89609"/>
                  </a:lnTo>
                  <a:lnTo>
                    <a:pt x="97017" y="88100"/>
                  </a:lnTo>
                  <a:lnTo>
                    <a:pt x="97017" y="84282"/>
                  </a:lnTo>
                  <a:lnTo>
                    <a:pt x="100550" y="82756"/>
                  </a:lnTo>
                  <a:lnTo>
                    <a:pt x="854597" y="82756"/>
                  </a:lnTo>
                  <a:lnTo>
                    <a:pt x="856369" y="78095"/>
                  </a:lnTo>
                  <a:lnTo>
                    <a:pt x="858418" y="73567"/>
                  </a:lnTo>
                  <a:lnTo>
                    <a:pt x="860689" y="69183"/>
                  </a:lnTo>
                  <a:lnTo>
                    <a:pt x="100550" y="69182"/>
                  </a:lnTo>
                  <a:lnTo>
                    <a:pt x="97017" y="67640"/>
                  </a:lnTo>
                  <a:lnTo>
                    <a:pt x="97017" y="63872"/>
                  </a:lnTo>
                  <a:lnTo>
                    <a:pt x="100550" y="62329"/>
                  </a:lnTo>
                  <a:lnTo>
                    <a:pt x="864565" y="62329"/>
                  </a:lnTo>
                  <a:lnTo>
                    <a:pt x="867389" y="57607"/>
                  </a:lnTo>
                  <a:lnTo>
                    <a:pt x="870435" y="53045"/>
                  </a:lnTo>
                  <a:lnTo>
                    <a:pt x="873702" y="48756"/>
                  </a:lnTo>
                  <a:lnTo>
                    <a:pt x="100550" y="48755"/>
                  </a:lnTo>
                  <a:lnTo>
                    <a:pt x="97017" y="47229"/>
                  </a:lnTo>
                  <a:lnTo>
                    <a:pt x="97017" y="43434"/>
                  </a:lnTo>
                  <a:lnTo>
                    <a:pt x="100550" y="41924"/>
                  </a:lnTo>
                  <a:lnTo>
                    <a:pt x="879239" y="41925"/>
                  </a:lnTo>
                  <a:lnTo>
                    <a:pt x="883392" y="37036"/>
                  </a:lnTo>
                  <a:lnTo>
                    <a:pt x="887767" y="32458"/>
                  </a:lnTo>
                  <a:lnTo>
                    <a:pt x="892363" y="28301"/>
                  </a:lnTo>
                  <a:lnTo>
                    <a:pt x="100550" y="28301"/>
                  </a:lnTo>
                  <a:lnTo>
                    <a:pt x="97017" y="26775"/>
                  </a:lnTo>
                  <a:lnTo>
                    <a:pt x="97017" y="22990"/>
                  </a:lnTo>
                  <a:lnTo>
                    <a:pt x="100550" y="21481"/>
                  </a:lnTo>
                  <a:lnTo>
                    <a:pt x="900559" y="21481"/>
                  </a:lnTo>
                  <a:lnTo>
                    <a:pt x="913949" y="12405"/>
                  </a:lnTo>
                  <a:lnTo>
                    <a:pt x="927527" y="5657"/>
                  </a:lnTo>
                  <a:lnTo>
                    <a:pt x="940896" y="1450"/>
                  </a:lnTo>
                  <a:lnTo>
                    <a:pt x="953664" y="0"/>
                  </a:lnTo>
                  <a:close/>
                </a:path>
              </a:pathLst>
            </a:custGeom>
            <a:solidFill>
              <a:srgbClr val="EAE4CC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48" name="object 48"/>
            <p:cNvSpPr/>
            <p:nvPr/>
          </p:nvSpPr>
          <p:spPr>
            <a:xfrm>
              <a:off x="0" y="0"/>
              <a:ext cx="18288000" cy="1028700"/>
            </a:xfrm>
            <a:custGeom>
              <a:avLst/>
              <a:gdLst/>
              <a:ahLst/>
              <a:cxnLst/>
              <a:rect l="l" t="t" r="r" b="b"/>
              <a:pathLst>
                <a:path w="18288000" h="1028700">
                  <a:moveTo>
                    <a:pt x="0" y="1028700"/>
                  </a:moveTo>
                  <a:lnTo>
                    <a:pt x="18288000" y="1028700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F0F0F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1050" y="214629"/>
              <a:ext cx="6888860" cy="61023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6214" y="1216342"/>
              <a:ext cx="5061712" cy="41941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16170" y="1664335"/>
              <a:ext cx="4146423" cy="41973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11851" y="2103056"/>
              <a:ext cx="1044943" cy="41941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83654" y="2103056"/>
              <a:ext cx="2214626" cy="41941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20135" y="8592184"/>
              <a:ext cx="2903982" cy="46704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756643" y="1435798"/>
              <a:ext cx="4674488" cy="41941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327765" y="1883727"/>
              <a:ext cx="5518784" cy="41941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42920" y="6112509"/>
              <a:ext cx="1767585" cy="46736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6169" y="3533140"/>
              <a:ext cx="3015107" cy="46735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35201" y="4057586"/>
              <a:ext cx="1720723" cy="46704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330690" y="8592184"/>
              <a:ext cx="2122804" cy="46704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468616" y="6112509"/>
              <a:ext cx="3118993" cy="46736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07808" y="3795331"/>
              <a:ext cx="1543812" cy="46704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1805" y="1435798"/>
              <a:ext cx="2897250" cy="41941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322" y="1883727"/>
              <a:ext cx="2623566" cy="41941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0" y="2695638"/>
              <a:ext cx="8677275" cy="7591425"/>
            </a:xfrm>
            <a:custGeom>
              <a:avLst/>
              <a:gdLst/>
              <a:ahLst/>
              <a:cxnLst/>
              <a:rect l="l" t="t" r="r" b="b"/>
              <a:pathLst>
                <a:path w="8677275" h="7591425">
                  <a:moveTo>
                    <a:pt x="6157976" y="0"/>
                  </a:moveTo>
                  <a:lnTo>
                    <a:pt x="0" y="0"/>
                  </a:lnTo>
                  <a:lnTo>
                    <a:pt x="0" y="123825"/>
                  </a:lnTo>
                  <a:lnTo>
                    <a:pt x="6157976" y="123825"/>
                  </a:lnTo>
                  <a:lnTo>
                    <a:pt x="6157976" y="0"/>
                  </a:lnTo>
                  <a:close/>
                </a:path>
                <a:path w="8677275" h="7591425">
                  <a:moveTo>
                    <a:pt x="8677275" y="7334186"/>
                  </a:moveTo>
                  <a:lnTo>
                    <a:pt x="0" y="7334186"/>
                  </a:lnTo>
                  <a:lnTo>
                    <a:pt x="0" y="7591361"/>
                  </a:lnTo>
                  <a:lnTo>
                    <a:pt x="8677275" y="7591361"/>
                  </a:lnTo>
                  <a:lnTo>
                    <a:pt x="8677275" y="7334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6" name="object 6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392525" y="8705849"/>
              <a:ext cx="1819275" cy="15811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0" y="1028700"/>
                </a:moveTo>
                <a:lnTo>
                  <a:pt x="18288000" y="10287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"/>
                </a:lnTo>
                <a:close/>
              </a:path>
            </a:pathLst>
          </a:custGeom>
          <a:solidFill>
            <a:srgbClr val="F0F0F1"/>
          </a:solidFill>
        </p:spPr>
        <p:txBody>
          <a:bodyPr wrap="square" lIns="0" tIns="0" rIns="0" bIns="0" rtlCol="0"/>
          <a:lstStyle/>
          <a:p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4168817" y="866733"/>
            <a:ext cx="0" cy="5823373"/>
          </a:xfrm>
          <a:custGeom>
            <a:avLst/>
            <a:gdLst/>
            <a:ahLst/>
            <a:cxnLst/>
            <a:rect l="l" t="t" r="r" b="b"/>
            <a:pathLst>
              <a:path h="8735060">
                <a:moveTo>
                  <a:pt x="0" y="0"/>
                </a:moveTo>
                <a:lnTo>
                  <a:pt x="0" y="8734488"/>
                </a:lnTo>
              </a:path>
            </a:pathLst>
          </a:custGeom>
          <a:ln w="47625">
            <a:solidFill>
              <a:srgbClr val="A7A9AC"/>
            </a:solidFill>
            <a:prstDash val="dot"/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44450" y="1835150"/>
            <a:ext cx="3994150" cy="2063750"/>
          </a:xfrm>
          <a:custGeom>
            <a:avLst/>
            <a:gdLst/>
            <a:ahLst/>
            <a:cxnLst/>
            <a:rect l="l" t="t" r="r" b="b"/>
            <a:pathLst>
              <a:path w="5991225" h="3095625">
                <a:moveTo>
                  <a:pt x="5991225" y="0"/>
                </a:moveTo>
                <a:lnTo>
                  <a:pt x="0" y="0"/>
                </a:lnTo>
                <a:lnTo>
                  <a:pt x="0" y="3095625"/>
                </a:lnTo>
                <a:lnTo>
                  <a:pt x="5991225" y="3095625"/>
                </a:lnTo>
                <a:lnTo>
                  <a:pt x="5991225" y="0"/>
                </a:lnTo>
                <a:close/>
              </a:path>
            </a:pathLst>
          </a:custGeom>
          <a:solidFill>
            <a:srgbClr val="C1D3D7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0850" y="4197350"/>
            <a:ext cx="1282700" cy="1714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9800" y="4826000"/>
            <a:ext cx="1295400" cy="17208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92600" y="1670050"/>
            <a:ext cx="1123950" cy="1498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92600" y="3429000"/>
            <a:ext cx="1123950" cy="1498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86250" y="5200650"/>
            <a:ext cx="1123950" cy="14986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43680" y="155956"/>
            <a:ext cx="4319608" cy="38142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85147" y="1962785"/>
            <a:ext cx="1416219" cy="26056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4478" y="2274528"/>
            <a:ext cx="1802553" cy="26056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5642" y="2592028"/>
            <a:ext cx="2126657" cy="26056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45185" y="2903474"/>
            <a:ext cx="2558965" cy="2607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39097" y="3215005"/>
            <a:ext cx="1707641" cy="26056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48342" y="3532674"/>
            <a:ext cx="2093299" cy="26056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4491312" y="806026"/>
            <a:ext cx="7552267" cy="578696"/>
            <a:chOff x="6736968" y="1209039"/>
            <a:chExt cx="11328400" cy="868044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36968" y="1209039"/>
              <a:ext cx="5459984" cy="4197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045314" y="1209039"/>
              <a:ext cx="266700" cy="4197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178664" y="1209039"/>
              <a:ext cx="5886450" cy="41973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98893" y="1657413"/>
              <a:ext cx="10908029" cy="419417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143677" y="806026"/>
            <a:ext cx="1958340" cy="870797"/>
            <a:chOff x="1715516" y="1209039"/>
            <a:chExt cx="2937510" cy="1306195"/>
          </a:xfrm>
        </p:grpSpPr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15516" y="1209039"/>
              <a:ext cx="2937510" cy="4197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39595" y="1657413"/>
              <a:ext cx="2693416" cy="41941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30145" y="2095817"/>
              <a:ext cx="1373632" cy="419417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734272" y="6070812"/>
            <a:ext cx="800523" cy="413597"/>
            <a:chOff x="1101407" y="9106217"/>
            <a:chExt cx="1200785" cy="620395"/>
          </a:xfrm>
        </p:grpSpPr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1407" y="9106217"/>
              <a:ext cx="1200505" cy="31464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06182" y="9411652"/>
              <a:ext cx="990968" cy="314642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572851" y="4270544"/>
            <a:ext cx="660823" cy="413597"/>
            <a:chOff x="3859276" y="6405816"/>
            <a:chExt cx="991235" cy="620395"/>
          </a:xfrm>
        </p:grpSpPr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45001" y="6405816"/>
              <a:ext cx="823340" cy="31464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59276" y="6710997"/>
              <a:ext cx="990968" cy="314642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5500201" y="2222034"/>
            <a:ext cx="3740573" cy="438997"/>
            <a:chOff x="8250301" y="3333051"/>
            <a:chExt cx="5610860" cy="658495"/>
          </a:xfrm>
        </p:grpSpPr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50301" y="3333051"/>
              <a:ext cx="2555875" cy="31464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689971" y="3333051"/>
              <a:ext cx="1744852" cy="31464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250301" y="3676332"/>
              <a:ext cx="2371598" cy="31464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508869" y="3676332"/>
              <a:ext cx="1249540" cy="31464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633580" y="3676332"/>
              <a:ext cx="2227453" cy="314642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977044" y="1959398"/>
            <a:ext cx="907711" cy="197061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5500201" y="3983355"/>
            <a:ext cx="4083897" cy="438997"/>
            <a:chOff x="8250301" y="5975032"/>
            <a:chExt cx="6125845" cy="658495"/>
          </a:xfrm>
        </p:grpSpPr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50301" y="5975032"/>
              <a:ext cx="2555875" cy="31464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689971" y="5975032"/>
              <a:ext cx="2106041" cy="31464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250301" y="6318313"/>
              <a:ext cx="2371598" cy="31464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508869" y="6318313"/>
              <a:ext cx="1704848" cy="31464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148185" y="6318313"/>
              <a:ext cx="2227453" cy="314642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046639" y="3717078"/>
            <a:ext cx="907711" cy="197061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5500201" y="5718344"/>
            <a:ext cx="3378623" cy="438997"/>
            <a:chOff x="8250301" y="8577516"/>
            <a:chExt cx="5067935" cy="658495"/>
          </a:xfrm>
        </p:grpSpPr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50301" y="8577516"/>
              <a:ext cx="2555875" cy="31464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689971" y="8577516"/>
              <a:ext cx="2628265" cy="31464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250301" y="8920797"/>
              <a:ext cx="2371598" cy="31464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508869" y="8920797"/>
              <a:ext cx="878255" cy="31464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261725" y="8920797"/>
              <a:ext cx="1334261" cy="314642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046639" y="5455708"/>
            <a:ext cx="907711" cy="197061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9836150" y="1670050"/>
            <a:ext cx="2305050" cy="5187950"/>
            <a:chOff x="14754225" y="2505075"/>
            <a:chExt cx="3457575" cy="7781925"/>
          </a:xfrm>
        </p:grpSpPr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754225" y="2505075"/>
              <a:ext cx="2867025" cy="520065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4954250" y="7153275"/>
              <a:ext cx="2752725" cy="2762250"/>
            </a:xfrm>
            <a:custGeom>
              <a:avLst/>
              <a:gdLst/>
              <a:ahLst/>
              <a:cxnLst/>
              <a:rect l="l" t="t" r="r" b="b"/>
              <a:pathLst>
                <a:path w="2752725" h="2762250">
                  <a:moveTo>
                    <a:pt x="1376426" y="0"/>
                  </a:moveTo>
                  <a:lnTo>
                    <a:pt x="1328039" y="1048"/>
                  </a:lnTo>
                  <a:lnTo>
                    <a:pt x="1280076" y="3736"/>
                  </a:lnTo>
                  <a:lnTo>
                    <a:pt x="1232564" y="8037"/>
                  </a:lnTo>
                  <a:lnTo>
                    <a:pt x="1185530" y="13925"/>
                  </a:lnTo>
                  <a:lnTo>
                    <a:pt x="1139001" y="21371"/>
                  </a:lnTo>
                  <a:lnTo>
                    <a:pt x="1093004" y="30348"/>
                  </a:lnTo>
                  <a:lnTo>
                    <a:pt x="1047567" y="40830"/>
                  </a:lnTo>
                  <a:lnTo>
                    <a:pt x="1002716" y="52788"/>
                  </a:lnTo>
                  <a:lnTo>
                    <a:pt x="958479" y="66197"/>
                  </a:lnTo>
                  <a:lnTo>
                    <a:pt x="914882" y="81027"/>
                  </a:lnTo>
                  <a:lnTo>
                    <a:pt x="871954" y="97254"/>
                  </a:lnTo>
                  <a:lnTo>
                    <a:pt x="829720" y="114848"/>
                  </a:lnTo>
                  <a:lnTo>
                    <a:pt x="788208" y="133784"/>
                  </a:lnTo>
                  <a:lnTo>
                    <a:pt x="747446" y="154033"/>
                  </a:lnTo>
                  <a:lnTo>
                    <a:pt x="707459" y="175568"/>
                  </a:lnTo>
                  <a:lnTo>
                    <a:pt x="668276" y="198363"/>
                  </a:lnTo>
                  <a:lnTo>
                    <a:pt x="629924" y="222390"/>
                  </a:lnTo>
                  <a:lnTo>
                    <a:pt x="592429" y="247622"/>
                  </a:lnTo>
                  <a:lnTo>
                    <a:pt x="555819" y="274031"/>
                  </a:lnTo>
                  <a:lnTo>
                    <a:pt x="520120" y="301591"/>
                  </a:lnTo>
                  <a:lnTo>
                    <a:pt x="485361" y="330274"/>
                  </a:lnTo>
                  <a:lnTo>
                    <a:pt x="451568" y="360053"/>
                  </a:lnTo>
                  <a:lnTo>
                    <a:pt x="418767" y="390901"/>
                  </a:lnTo>
                  <a:lnTo>
                    <a:pt x="386988" y="422790"/>
                  </a:lnTo>
                  <a:lnTo>
                    <a:pt x="356255" y="455694"/>
                  </a:lnTo>
                  <a:lnTo>
                    <a:pt x="326597" y="489585"/>
                  </a:lnTo>
                  <a:lnTo>
                    <a:pt x="298040" y="524436"/>
                  </a:lnTo>
                  <a:lnTo>
                    <a:pt x="270613" y="560219"/>
                  </a:lnTo>
                  <a:lnTo>
                    <a:pt x="244341" y="596908"/>
                  </a:lnTo>
                  <a:lnTo>
                    <a:pt x="219252" y="634475"/>
                  </a:lnTo>
                  <a:lnTo>
                    <a:pt x="195373" y="672894"/>
                  </a:lnTo>
                  <a:lnTo>
                    <a:pt x="172731" y="712136"/>
                  </a:lnTo>
                  <a:lnTo>
                    <a:pt x="151353" y="752175"/>
                  </a:lnTo>
                  <a:lnTo>
                    <a:pt x="131267" y="792983"/>
                  </a:lnTo>
                  <a:lnTo>
                    <a:pt x="112500" y="834533"/>
                  </a:lnTo>
                  <a:lnTo>
                    <a:pt x="95078" y="876799"/>
                  </a:lnTo>
                  <a:lnTo>
                    <a:pt x="79028" y="919752"/>
                  </a:lnTo>
                  <a:lnTo>
                    <a:pt x="64379" y="963366"/>
                  </a:lnTo>
                  <a:lnTo>
                    <a:pt x="51156" y="1007613"/>
                  </a:lnTo>
                  <a:lnTo>
                    <a:pt x="39388" y="1052466"/>
                  </a:lnTo>
                  <a:lnTo>
                    <a:pt x="29101" y="1097898"/>
                  </a:lnTo>
                  <a:lnTo>
                    <a:pt x="20322" y="1143882"/>
                  </a:lnTo>
                  <a:lnTo>
                    <a:pt x="13078" y="1190390"/>
                  </a:lnTo>
                  <a:lnTo>
                    <a:pt x="7397" y="1237396"/>
                  </a:lnTo>
                  <a:lnTo>
                    <a:pt x="3305" y="1284872"/>
                  </a:lnTo>
                  <a:lnTo>
                    <a:pt x="830" y="1332790"/>
                  </a:lnTo>
                  <a:lnTo>
                    <a:pt x="0" y="1381125"/>
                  </a:lnTo>
                  <a:lnTo>
                    <a:pt x="830" y="1429460"/>
                  </a:lnTo>
                  <a:lnTo>
                    <a:pt x="3305" y="1477380"/>
                  </a:lnTo>
                  <a:lnTo>
                    <a:pt x="7397" y="1524857"/>
                  </a:lnTo>
                  <a:lnTo>
                    <a:pt x="13078" y="1571864"/>
                  </a:lnTo>
                  <a:lnTo>
                    <a:pt x="20322" y="1618374"/>
                  </a:lnTo>
                  <a:lnTo>
                    <a:pt x="29101" y="1664359"/>
                  </a:lnTo>
                  <a:lnTo>
                    <a:pt x="39388" y="1709793"/>
                  </a:lnTo>
                  <a:lnTo>
                    <a:pt x="51156" y="1754647"/>
                  </a:lnTo>
                  <a:lnTo>
                    <a:pt x="64379" y="1798895"/>
                  </a:lnTo>
                  <a:lnTo>
                    <a:pt x="79028" y="1842510"/>
                  </a:lnTo>
                  <a:lnTo>
                    <a:pt x="95078" y="1885464"/>
                  </a:lnTo>
                  <a:lnTo>
                    <a:pt x="112500" y="1927730"/>
                  </a:lnTo>
                  <a:lnTo>
                    <a:pt x="131267" y="1969281"/>
                  </a:lnTo>
                  <a:lnTo>
                    <a:pt x="151353" y="2010090"/>
                  </a:lnTo>
                  <a:lnTo>
                    <a:pt x="172731" y="2050130"/>
                  </a:lnTo>
                  <a:lnTo>
                    <a:pt x="195373" y="2089372"/>
                  </a:lnTo>
                  <a:lnTo>
                    <a:pt x="219252" y="2127791"/>
                  </a:lnTo>
                  <a:lnTo>
                    <a:pt x="244341" y="2165359"/>
                  </a:lnTo>
                  <a:lnTo>
                    <a:pt x="270613" y="2202048"/>
                  </a:lnTo>
                  <a:lnTo>
                    <a:pt x="298040" y="2237832"/>
                  </a:lnTo>
                  <a:lnTo>
                    <a:pt x="326597" y="2272683"/>
                  </a:lnTo>
                  <a:lnTo>
                    <a:pt x="356255" y="2306574"/>
                  </a:lnTo>
                  <a:lnTo>
                    <a:pt x="386988" y="2339478"/>
                  </a:lnTo>
                  <a:lnTo>
                    <a:pt x="418767" y="2371367"/>
                  </a:lnTo>
                  <a:lnTo>
                    <a:pt x="451568" y="2402215"/>
                  </a:lnTo>
                  <a:lnTo>
                    <a:pt x="485361" y="2431994"/>
                  </a:lnTo>
                  <a:lnTo>
                    <a:pt x="520120" y="2460677"/>
                  </a:lnTo>
                  <a:lnTo>
                    <a:pt x="555819" y="2488236"/>
                  </a:lnTo>
                  <a:lnTo>
                    <a:pt x="592429" y="2514645"/>
                  </a:lnTo>
                  <a:lnTo>
                    <a:pt x="629924" y="2539877"/>
                  </a:lnTo>
                  <a:lnTo>
                    <a:pt x="668276" y="2563903"/>
                  </a:lnTo>
                  <a:lnTo>
                    <a:pt x="707459" y="2586697"/>
                  </a:lnTo>
                  <a:lnTo>
                    <a:pt x="747446" y="2608232"/>
                  </a:lnTo>
                  <a:lnTo>
                    <a:pt x="788208" y="2628481"/>
                  </a:lnTo>
                  <a:lnTo>
                    <a:pt x="829720" y="2647415"/>
                  </a:lnTo>
                  <a:lnTo>
                    <a:pt x="871954" y="2665009"/>
                  </a:lnTo>
                  <a:lnTo>
                    <a:pt x="914882" y="2681234"/>
                  </a:lnTo>
                  <a:lnTo>
                    <a:pt x="958479" y="2696064"/>
                  </a:lnTo>
                  <a:lnTo>
                    <a:pt x="1002716" y="2709472"/>
                  </a:lnTo>
                  <a:lnTo>
                    <a:pt x="1047567" y="2721429"/>
                  </a:lnTo>
                  <a:lnTo>
                    <a:pt x="1093004" y="2731909"/>
                  </a:lnTo>
                  <a:lnTo>
                    <a:pt x="1139001" y="2740886"/>
                  </a:lnTo>
                  <a:lnTo>
                    <a:pt x="1185530" y="2748330"/>
                  </a:lnTo>
                  <a:lnTo>
                    <a:pt x="1232564" y="2754216"/>
                  </a:lnTo>
                  <a:lnTo>
                    <a:pt x="1280076" y="2758516"/>
                  </a:lnTo>
                  <a:lnTo>
                    <a:pt x="1328039" y="2761203"/>
                  </a:lnTo>
                  <a:lnTo>
                    <a:pt x="1376426" y="2762250"/>
                  </a:lnTo>
                  <a:lnTo>
                    <a:pt x="1424804" y="2761203"/>
                  </a:lnTo>
                  <a:lnTo>
                    <a:pt x="1472760" y="2758516"/>
                  </a:lnTo>
                  <a:lnTo>
                    <a:pt x="1520265" y="2754216"/>
                  </a:lnTo>
                  <a:lnTo>
                    <a:pt x="1567292" y="2748330"/>
                  </a:lnTo>
                  <a:lnTo>
                    <a:pt x="1613814" y="2740886"/>
                  </a:lnTo>
                  <a:lnTo>
                    <a:pt x="1659804" y="2731909"/>
                  </a:lnTo>
                  <a:lnTo>
                    <a:pt x="1705235" y="2721429"/>
                  </a:lnTo>
                  <a:lnTo>
                    <a:pt x="1750081" y="2709472"/>
                  </a:lnTo>
                  <a:lnTo>
                    <a:pt x="1794312" y="2696064"/>
                  </a:lnTo>
                  <a:lnTo>
                    <a:pt x="1837904" y="2681234"/>
                  </a:lnTo>
                  <a:lnTo>
                    <a:pt x="1880827" y="2665009"/>
                  </a:lnTo>
                  <a:lnTo>
                    <a:pt x="1923057" y="2647415"/>
                  </a:lnTo>
                  <a:lnTo>
                    <a:pt x="1964564" y="2628481"/>
                  </a:lnTo>
                  <a:lnTo>
                    <a:pt x="2005322" y="2608232"/>
                  </a:lnTo>
                  <a:lnTo>
                    <a:pt x="2045305" y="2586697"/>
                  </a:lnTo>
                  <a:lnTo>
                    <a:pt x="2084484" y="2563903"/>
                  </a:lnTo>
                  <a:lnTo>
                    <a:pt x="2122833" y="2539877"/>
                  </a:lnTo>
                  <a:lnTo>
                    <a:pt x="2160325" y="2514645"/>
                  </a:lnTo>
                  <a:lnTo>
                    <a:pt x="2196932" y="2488236"/>
                  </a:lnTo>
                  <a:lnTo>
                    <a:pt x="2232628" y="2460677"/>
                  </a:lnTo>
                  <a:lnTo>
                    <a:pt x="2267384" y="2431994"/>
                  </a:lnTo>
                  <a:lnTo>
                    <a:pt x="2301175" y="2402215"/>
                  </a:lnTo>
                  <a:lnTo>
                    <a:pt x="2333973" y="2371367"/>
                  </a:lnTo>
                  <a:lnTo>
                    <a:pt x="2365751" y="2339478"/>
                  </a:lnTo>
                  <a:lnTo>
                    <a:pt x="2396482" y="2306574"/>
                  </a:lnTo>
                  <a:lnTo>
                    <a:pt x="2426138" y="2272683"/>
                  </a:lnTo>
                  <a:lnTo>
                    <a:pt x="2454693" y="2237832"/>
                  </a:lnTo>
                  <a:lnTo>
                    <a:pt x="2482120" y="2202048"/>
                  </a:lnTo>
                  <a:lnTo>
                    <a:pt x="2508390" y="2165359"/>
                  </a:lnTo>
                  <a:lnTo>
                    <a:pt x="2533478" y="2127791"/>
                  </a:lnTo>
                  <a:lnTo>
                    <a:pt x="2557356" y="2089372"/>
                  </a:lnTo>
                  <a:lnTo>
                    <a:pt x="2579997" y="2050130"/>
                  </a:lnTo>
                  <a:lnTo>
                    <a:pt x="2601374" y="2010090"/>
                  </a:lnTo>
                  <a:lnTo>
                    <a:pt x="2621459" y="1969281"/>
                  </a:lnTo>
                  <a:lnTo>
                    <a:pt x="2640226" y="1927730"/>
                  </a:lnTo>
                  <a:lnTo>
                    <a:pt x="2657648" y="1885464"/>
                  </a:lnTo>
                  <a:lnTo>
                    <a:pt x="2673697" y="1842510"/>
                  </a:lnTo>
                  <a:lnTo>
                    <a:pt x="2688346" y="1798895"/>
                  </a:lnTo>
                  <a:lnTo>
                    <a:pt x="2701568" y="1754647"/>
                  </a:lnTo>
                  <a:lnTo>
                    <a:pt x="2713337" y="1709793"/>
                  </a:lnTo>
                  <a:lnTo>
                    <a:pt x="2723624" y="1664359"/>
                  </a:lnTo>
                  <a:lnTo>
                    <a:pt x="2732403" y="1618374"/>
                  </a:lnTo>
                  <a:lnTo>
                    <a:pt x="2739646" y="1571864"/>
                  </a:lnTo>
                  <a:lnTo>
                    <a:pt x="2745327" y="1524857"/>
                  </a:lnTo>
                  <a:lnTo>
                    <a:pt x="2749419" y="1477380"/>
                  </a:lnTo>
                  <a:lnTo>
                    <a:pt x="2751894" y="1429460"/>
                  </a:lnTo>
                  <a:lnTo>
                    <a:pt x="2752725" y="1381125"/>
                  </a:lnTo>
                  <a:lnTo>
                    <a:pt x="2751894" y="1332790"/>
                  </a:lnTo>
                  <a:lnTo>
                    <a:pt x="2749419" y="1284872"/>
                  </a:lnTo>
                  <a:lnTo>
                    <a:pt x="2745327" y="1237396"/>
                  </a:lnTo>
                  <a:lnTo>
                    <a:pt x="2739646" y="1190390"/>
                  </a:lnTo>
                  <a:lnTo>
                    <a:pt x="2732403" y="1143882"/>
                  </a:lnTo>
                  <a:lnTo>
                    <a:pt x="2723624" y="1097898"/>
                  </a:lnTo>
                  <a:lnTo>
                    <a:pt x="2713337" y="1052466"/>
                  </a:lnTo>
                  <a:lnTo>
                    <a:pt x="2701568" y="1007613"/>
                  </a:lnTo>
                  <a:lnTo>
                    <a:pt x="2688346" y="963366"/>
                  </a:lnTo>
                  <a:lnTo>
                    <a:pt x="2673697" y="919752"/>
                  </a:lnTo>
                  <a:lnTo>
                    <a:pt x="2657648" y="876799"/>
                  </a:lnTo>
                  <a:lnTo>
                    <a:pt x="2640226" y="834533"/>
                  </a:lnTo>
                  <a:lnTo>
                    <a:pt x="2621459" y="792983"/>
                  </a:lnTo>
                  <a:lnTo>
                    <a:pt x="2601374" y="752175"/>
                  </a:lnTo>
                  <a:lnTo>
                    <a:pt x="2579997" y="712136"/>
                  </a:lnTo>
                  <a:lnTo>
                    <a:pt x="2557356" y="672894"/>
                  </a:lnTo>
                  <a:lnTo>
                    <a:pt x="2533478" y="634475"/>
                  </a:lnTo>
                  <a:lnTo>
                    <a:pt x="2508390" y="596908"/>
                  </a:lnTo>
                  <a:lnTo>
                    <a:pt x="2482120" y="560219"/>
                  </a:lnTo>
                  <a:lnTo>
                    <a:pt x="2454693" y="524436"/>
                  </a:lnTo>
                  <a:lnTo>
                    <a:pt x="2426138" y="489585"/>
                  </a:lnTo>
                  <a:lnTo>
                    <a:pt x="2396482" y="455694"/>
                  </a:lnTo>
                  <a:lnTo>
                    <a:pt x="2365751" y="422790"/>
                  </a:lnTo>
                  <a:lnTo>
                    <a:pt x="2333973" y="390901"/>
                  </a:lnTo>
                  <a:lnTo>
                    <a:pt x="2301175" y="360053"/>
                  </a:lnTo>
                  <a:lnTo>
                    <a:pt x="2267384" y="330274"/>
                  </a:lnTo>
                  <a:lnTo>
                    <a:pt x="2232628" y="301591"/>
                  </a:lnTo>
                  <a:lnTo>
                    <a:pt x="2196932" y="274031"/>
                  </a:lnTo>
                  <a:lnTo>
                    <a:pt x="2160325" y="247622"/>
                  </a:lnTo>
                  <a:lnTo>
                    <a:pt x="2122833" y="222390"/>
                  </a:lnTo>
                  <a:lnTo>
                    <a:pt x="2084484" y="198363"/>
                  </a:lnTo>
                  <a:lnTo>
                    <a:pt x="2045305" y="175568"/>
                  </a:lnTo>
                  <a:lnTo>
                    <a:pt x="2005322" y="154033"/>
                  </a:lnTo>
                  <a:lnTo>
                    <a:pt x="1964564" y="133784"/>
                  </a:lnTo>
                  <a:lnTo>
                    <a:pt x="1923057" y="114848"/>
                  </a:lnTo>
                  <a:lnTo>
                    <a:pt x="1880827" y="97254"/>
                  </a:lnTo>
                  <a:lnTo>
                    <a:pt x="1837904" y="81027"/>
                  </a:lnTo>
                  <a:lnTo>
                    <a:pt x="1794312" y="66197"/>
                  </a:lnTo>
                  <a:lnTo>
                    <a:pt x="1750081" y="52788"/>
                  </a:lnTo>
                  <a:lnTo>
                    <a:pt x="1705235" y="40830"/>
                  </a:lnTo>
                  <a:lnTo>
                    <a:pt x="1659804" y="30348"/>
                  </a:lnTo>
                  <a:lnTo>
                    <a:pt x="1613814" y="21371"/>
                  </a:lnTo>
                  <a:lnTo>
                    <a:pt x="1567292" y="13925"/>
                  </a:lnTo>
                  <a:lnTo>
                    <a:pt x="1520265" y="8037"/>
                  </a:lnTo>
                  <a:lnTo>
                    <a:pt x="1472760" y="3736"/>
                  </a:lnTo>
                  <a:lnTo>
                    <a:pt x="1424804" y="1048"/>
                  </a:lnTo>
                  <a:lnTo>
                    <a:pt x="1376426" y="0"/>
                  </a:lnTo>
                  <a:close/>
                </a:path>
              </a:pathLst>
            </a:custGeom>
            <a:solidFill>
              <a:srgbClr val="4B4B4B">
                <a:alpha val="35685"/>
              </a:srgbClr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6" name="object 56"/>
            <p:cNvSpPr/>
            <p:nvPr/>
          </p:nvSpPr>
          <p:spPr>
            <a:xfrm>
              <a:off x="14763750" y="6962775"/>
              <a:ext cx="2809875" cy="2828925"/>
            </a:xfrm>
            <a:custGeom>
              <a:avLst/>
              <a:gdLst/>
              <a:ahLst/>
              <a:cxnLst/>
              <a:rect l="l" t="t" r="r" b="b"/>
              <a:pathLst>
                <a:path w="2809875" h="2828925">
                  <a:moveTo>
                    <a:pt x="1405001" y="0"/>
                  </a:moveTo>
                  <a:lnTo>
                    <a:pt x="1356637" y="1028"/>
                  </a:lnTo>
                  <a:lnTo>
                    <a:pt x="1308688" y="3669"/>
                  </a:lnTo>
                  <a:lnTo>
                    <a:pt x="1261178" y="7895"/>
                  </a:lnTo>
                  <a:lnTo>
                    <a:pt x="1214135" y="13680"/>
                  </a:lnTo>
                  <a:lnTo>
                    <a:pt x="1167583" y="20998"/>
                  </a:lnTo>
                  <a:lnTo>
                    <a:pt x="1121549" y="29823"/>
                  </a:lnTo>
                  <a:lnTo>
                    <a:pt x="1076060" y="40128"/>
                  </a:lnTo>
                  <a:lnTo>
                    <a:pt x="1031140" y="51888"/>
                  </a:lnTo>
                  <a:lnTo>
                    <a:pt x="986815" y="65077"/>
                  </a:lnTo>
                  <a:lnTo>
                    <a:pt x="943113" y="79667"/>
                  </a:lnTo>
                  <a:lnTo>
                    <a:pt x="900059" y="95634"/>
                  </a:lnTo>
                  <a:lnTo>
                    <a:pt x="857678" y="112950"/>
                  </a:lnTo>
                  <a:lnTo>
                    <a:pt x="815997" y="131590"/>
                  </a:lnTo>
                  <a:lnTo>
                    <a:pt x="775042" y="151527"/>
                  </a:lnTo>
                  <a:lnTo>
                    <a:pt x="734839" y="172736"/>
                  </a:lnTo>
                  <a:lnTo>
                    <a:pt x="695414" y="195189"/>
                  </a:lnTo>
                  <a:lnTo>
                    <a:pt x="656792" y="218861"/>
                  </a:lnTo>
                  <a:lnTo>
                    <a:pt x="619000" y="243726"/>
                  </a:lnTo>
                  <a:lnTo>
                    <a:pt x="582064" y="269758"/>
                  </a:lnTo>
                  <a:lnTo>
                    <a:pt x="546010" y="296930"/>
                  </a:lnTo>
                  <a:lnTo>
                    <a:pt x="510864" y="325215"/>
                  </a:lnTo>
                  <a:lnTo>
                    <a:pt x="476651" y="354589"/>
                  </a:lnTo>
                  <a:lnTo>
                    <a:pt x="443398" y="385025"/>
                  </a:lnTo>
                  <a:lnTo>
                    <a:pt x="411130" y="416496"/>
                  </a:lnTo>
                  <a:lnTo>
                    <a:pt x="379875" y="448977"/>
                  </a:lnTo>
                  <a:lnTo>
                    <a:pt x="349657" y="482440"/>
                  </a:lnTo>
                  <a:lnTo>
                    <a:pt x="320502" y="516861"/>
                  </a:lnTo>
                  <a:lnTo>
                    <a:pt x="292438" y="552213"/>
                  </a:lnTo>
                  <a:lnTo>
                    <a:pt x="265489" y="588469"/>
                  </a:lnTo>
                  <a:lnTo>
                    <a:pt x="239681" y="625603"/>
                  </a:lnTo>
                  <a:lnTo>
                    <a:pt x="215042" y="663590"/>
                  </a:lnTo>
                  <a:lnTo>
                    <a:pt x="191595" y="702404"/>
                  </a:lnTo>
                  <a:lnTo>
                    <a:pt x="169369" y="742017"/>
                  </a:lnTo>
                  <a:lnTo>
                    <a:pt x="148388" y="782403"/>
                  </a:lnTo>
                  <a:lnTo>
                    <a:pt x="128679" y="823538"/>
                  </a:lnTo>
                  <a:lnTo>
                    <a:pt x="110267" y="865393"/>
                  </a:lnTo>
                  <a:lnTo>
                    <a:pt x="93179" y="907944"/>
                  </a:lnTo>
                  <a:lnTo>
                    <a:pt x="77441" y="951164"/>
                  </a:lnTo>
                  <a:lnTo>
                    <a:pt x="63078" y="995027"/>
                  </a:lnTo>
                  <a:lnTo>
                    <a:pt x="50116" y="1039506"/>
                  </a:lnTo>
                  <a:lnTo>
                    <a:pt x="38582" y="1084576"/>
                  </a:lnTo>
                  <a:lnTo>
                    <a:pt x="28502" y="1130210"/>
                  </a:lnTo>
                  <a:lnTo>
                    <a:pt x="19901" y="1176382"/>
                  </a:lnTo>
                  <a:lnTo>
                    <a:pt x="12806" y="1223067"/>
                  </a:lnTo>
                  <a:lnTo>
                    <a:pt x="7242" y="1270236"/>
                  </a:lnTo>
                  <a:lnTo>
                    <a:pt x="3236" y="1317866"/>
                  </a:lnTo>
                  <a:lnTo>
                    <a:pt x="813" y="1365929"/>
                  </a:lnTo>
                  <a:lnTo>
                    <a:pt x="0" y="1414399"/>
                  </a:lnTo>
                  <a:lnTo>
                    <a:pt x="813" y="1462878"/>
                  </a:lnTo>
                  <a:lnTo>
                    <a:pt x="3236" y="1510949"/>
                  </a:lnTo>
                  <a:lnTo>
                    <a:pt x="7242" y="1558587"/>
                  </a:lnTo>
                  <a:lnTo>
                    <a:pt x="12806" y="1605764"/>
                  </a:lnTo>
                  <a:lnTo>
                    <a:pt x="19901" y="1652455"/>
                  </a:lnTo>
                  <a:lnTo>
                    <a:pt x="28502" y="1698634"/>
                  </a:lnTo>
                  <a:lnTo>
                    <a:pt x="38582" y="1744274"/>
                  </a:lnTo>
                  <a:lnTo>
                    <a:pt x="50116" y="1789350"/>
                  </a:lnTo>
                  <a:lnTo>
                    <a:pt x="63078" y="1833834"/>
                  </a:lnTo>
                  <a:lnTo>
                    <a:pt x="77441" y="1877702"/>
                  </a:lnTo>
                  <a:lnTo>
                    <a:pt x="93179" y="1920926"/>
                  </a:lnTo>
                  <a:lnTo>
                    <a:pt x="110267" y="1963481"/>
                  </a:lnTo>
                  <a:lnTo>
                    <a:pt x="128679" y="2005340"/>
                  </a:lnTo>
                  <a:lnTo>
                    <a:pt x="148388" y="2046477"/>
                  </a:lnTo>
                  <a:lnTo>
                    <a:pt x="169369" y="2086867"/>
                  </a:lnTo>
                  <a:lnTo>
                    <a:pt x="191595" y="2126483"/>
                  </a:lnTo>
                  <a:lnTo>
                    <a:pt x="215042" y="2165298"/>
                  </a:lnTo>
                  <a:lnTo>
                    <a:pt x="239681" y="2203287"/>
                  </a:lnTo>
                  <a:lnTo>
                    <a:pt x="265489" y="2240424"/>
                  </a:lnTo>
                  <a:lnTo>
                    <a:pt x="292438" y="2276682"/>
                  </a:lnTo>
                  <a:lnTo>
                    <a:pt x="320502" y="2312035"/>
                  </a:lnTo>
                  <a:lnTo>
                    <a:pt x="349657" y="2346456"/>
                  </a:lnTo>
                  <a:lnTo>
                    <a:pt x="379875" y="2379921"/>
                  </a:lnTo>
                  <a:lnTo>
                    <a:pt x="411130" y="2412403"/>
                  </a:lnTo>
                  <a:lnTo>
                    <a:pt x="443398" y="2443874"/>
                  </a:lnTo>
                  <a:lnTo>
                    <a:pt x="476651" y="2474311"/>
                  </a:lnTo>
                  <a:lnTo>
                    <a:pt x="510864" y="2503685"/>
                  </a:lnTo>
                  <a:lnTo>
                    <a:pt x="546010" y="2531971"/>
                  </a:lnTo>
                  <a:lnTo>
                    <a:pt x="582064" y="2559143"/>
                  </a:lnTo>
                  <a:lnTo>
                    <a:pt x="619000" y="2585175"/>
                  </a:lnTo>
                  <a:lnTo>
                    <a:pt x="656792" y="2610041"/>
                  </a:lnTo>
                  <a:lnTo>
                    <a:pt x="695414" y="2633713"/>
                  </a:lnTo>
                  <a:lnTo>
                    <a:pt x="734839" y="2656167"/>
                  </a:lnTo>
                  <a:lnTo>
                    <a:pt x="775042" y="2677376"/>
                  </a:lnTo>
                  <a:lnTo>
                    <a:pt x="815997" y="2697314"/>
                  </a:lnTo>
                  <a:lnTo>
                    <a:pt x="857678" y="2715954"/>
                  </a:lnTo>
                  <a:lnTo>
                    <a:pt x="900059" y="2733271"/>
                  </a:lnTo>
                  <a:lnTo>
                    <a:pt x="943113" y="2749238"/>
                  </a:lnTo>
                  <a:lnTo>
                    <a:pt x="986815" y="2763830"/>
                  </a:lnTo>
                  <a:lnTo>
                    <a:pt x="1031140" y="2777019"/>
                  </a:lnTo>
                  <a:lnTo>
                    <a:pt x="1076060" y="2788780"/>
                  </a:lnTo>
                  <a:lnTo>
                    <a:pt x="1121549" y="2799088"/>
                  </a:lnTo>
                  <a:lnTo>
                    <a:pt x="1167583" y="2807914"/>
                  </a:lnTo>
                  <a:lnTo>
                    <a:pt x="1214135" y="2815234"/>
                  </a:lnTo>
                  <a:lnTo>
                    <a:pt x="1261178" y="2821021"/>
                  </a:lnTo>
                  <a:lnTo>
                    <a:pt x="1308688" y="2825250"/>
                  </a:lnTo>
                  <a:lnTo>
                    <a:pt x="1356637" y="2827893"/>
                  </a:lnTo>
                  <a:lnTo>
                    <a:pt x="1405001" y="2828925"/>
                  </a:lnTo>
                  <a:lnTo>
                    <a:pt x="1453356" y="2827893"/>
                  </a:lnTo>
                  <a:lnTo>
                    <a:pt x="1501298" y="2825250"/>
                  </a:lnTo>
                  <a:lnTo>
                    <a:pt x="1548800" y="2821021"/>
                  </a:lnTo>
                  <a:lnTo>
                    <a:pt x="1595837" y="2815234"/>
                  </a:lnTo>
                  <a:lnTo>
                    <a:pt x="1642382" y="2807914"/>
                  </a:lnTo>
                  <a:lnTo>
                    <a:pt x="1688410" y="2799088"/>
                  </a:lnTo>
                  <a:lnTo>
                    <a:pt x="1733894" y="2788780"/>
                  </a:lnTo>
                  <a:lnTo>
                    <a:pt x="1778808" y="2777019"/>
                  </a:lnTo>
                  <a:lnTo>
                    <a:pt x="1823127" y="2763830"/>
                  </a:lnTo>
                  <a:lnTo>
                    <a:pt x="1866824" y="2749238"/>
                  </a:lnTo>
                  <a:lnTo>
                    <a:pt x="1909873" y="2733271"/>
                  </a:lnTo>
                  <a:lnTo>
                    <a:pt x="1952249" y="2715954"/>
                  </a:lnTo>
                  <a:lnTo>
                    <a:pt x="1993926" y="2697314"/>
                  </a:lnTo>
                  <a:lnTo>
                    <a:pt x="2034877" y="2677376"/>
                  </a:lnTo>
                  <a:lnTo>
                    <a:pt x="2075076" y="2656167"/>
                  </a:lnTo>
                  <a:lnTo>
                    <a:pt x="2114498" y="2633713"/>
                  </a:lnTo>
                  <a:lnTo>
                    <a:pt x="2153116" y="2610041"/>
                  </a:lnTo>
                  <a:lnTo>
                    <a:pt x="2190905" y="2585175"/>
                  </a:lnTo>
                  <a:lnTo>
                    <a:pt x="2227838" y="2559143"/>
                  </a:lnTo>
                  <a:lnTo>
                    <a:pt x="2263889" y="2531971"/>
                  </a:lnTo>
                  <a:lnTo>
                    <a:pt x="2299033" y="2503685"/>
                  </a:lnTo>
                  <a:lnTo>
                    <a:pt x="2333243" y="2474311"/>
                  </a:lnTo>
                  <a:lnTo>
                    <a:pt x="2366494" y="2443874"/>
                  </a:lnTo>
                  <a:lnTo>
                    <a:pt x="2398760" y="2412403"/>
                  </a:lnTo>
                  <a:lnTo>
                    <a:pt x="2430013" y="2379921"/>
                  </a:lnTo>
                  <a:lnTo>
                    <a:pt x="2460230" y="2346456"/>
                  </a:lnTo>
                  <a:lnTo>
                    <a:pt x="2489382" y="2312035"/>
                  </a:lnTo>
                  <a:lnTo>
                    <a:pt x="2517446" y="2276682"/>
                  </a:lnTo>
                  <a:lnTo>
                    <a:pt x="2544393" y="2240424"/>
                  </a:lnTo>
                  <a:lnTo>
                    <a:pt x="2570199" y="2203287"/>
                  </a:lnTo>
                  <a:lnTo>
                    <a:pt x="2594838" y="2165298"/>
                  </a:lnTo>
                  <a:lnTo>
                    <a:pt x="2618283" y="2126483"/>
                  </a:lnTo>
                  <a:lnTo>
                    <a:pt x="2640509" y="2086867"/>
                  </a:lnTo>
                  <a:lnTo>
                    <a:pt x="2661489" y="2046477"/>
                  </a:lnTo>
                  <a:lnTo>
                    <a:pt x="2681198" y="2005340"/>
                  </a:lnTo>
                  <a:lnTo>
                    <a:pt x="2699609" y="1963481"/>
                  </a:lnTo>
                  <a:lnTo>
                    <a:pt x="2716696" y="1920926"/>
                  </a:lnTo>
                  <a:lnTo>
                    <a:pt x="2732434" y="1877702"/>
                  </a:lnTo>
                  <a:lnTo>
                    <a:pt x="2746797" y="1833834"/>
                  </a:lnTo>
                  <a:lnTo>
                    <a:pt x="2759758" y="1789350"/>
                  </a:lnTo>
                  <a:lnTo>
                    <a:pt x="2771292" y="1744274"/>
                  </a:lnTo>
                  <a:lnTo>
                    <a:pt x="2781372" y="1698634"/>
                  </a:lnTo>
                  <a:lnTo>
                    <a:pt x="2789973" y="1652455"/>
                  </a:lnTo>
                  <a:lnTo>
                    <a:pt x="2797068" y="1605764"/>
                  </a:lnTo>
                  <a:lnTo>
                    <a:pt x="2802632" y="1558587"/>
                  </a:lnTo>
                  <a:lnTo>
                    <a:pt x="2806638" y="1510949"/>
                  </a:lnTo>
                  <a:lnTo>
                    <a:pt x="2809061" y="1462878"/>
                  </a:lnTo>
                  <a:lnTo>
                    <a:pt x="2809875" y="1414399"/>
                  </a:lnTo>
                  <a:lnTo>
                    <a:pt x="2809061" y="1365929"/>
                  </a:lnTo>
                  <a:lnTo>
                    <a:pt x="2806638" y="1317866"/>
                  </a:lnTo>
                  <a:lnTo>
                    <a:pt x="2802632" y="1270236"/>
                  </a:lnTo>
                  <a:lnTo>
                    <a:pt x="2797068" y="1223067"/>
                  </a:lnTo>
                  <a:lnTo>
                    <a:pt x="2789973" y="1176382"/>
                  </a:lnTo>
                  <a:lnTo>
                    <a:pt x="2781372" y="1130210"/>
                  </a:lnTo>
                  <a:lnTo>
                    <a:pt x="2771292" y="1084576"/>
                  </a:lnTo>
                  <a:lnTo>
                    <a:pt x="2759758" y="1039506"/>
                  </a:lnTo>
                  <a:lnTo>
                    <a:pt x="2746797" y="995027"/>
                  </a:lnTo>
                  <a:lnTo>
                    <a:pt x="2732434" y="951164"/>
                  </a:lnTo>
                  <a:lnTo>
                    <a:pt x="2716696" y="907944"/>
                  </a:lnTo>
                  <a:lnTo>
                    <a:pt x="2699609" y="865393"/>
                  </a:lnTo>
                  <a:lnTo>
                    <a:pt x="2681198" y="823538"/>
                  </a:lnTo>
                  <a:lnTo>
                    <a:pt x="2661489" y="782403"/>
                  </a:lnTo>
                  <a:lnTo>
                    <a:pt x="2640509" y="742017"/>
                  </a:lnTo>
                  <a:lnTo>
                    <a:pt x="2618283" y="702404"/>
                  </a:lnTo>
                  <a:lnTo>
                    <a:pt x="2594838" y="663590"/>
                  </a:lnTo>
                  <a:lnTo>
                    <a:pt x="2570199" y="625603"/>
                  </a:lnTo>
                  <a:lnTo>
                    <a:pt x="2544393" y="588469"/>
                  </a:lnTo>
                  <a:lnTo>
                    <a:pt x="2517446" y="552213"/>
                  </a:lnTo>
                  <a:lnTo>
                    <a:pt x="2489382" y="516861"/>
                  </a:lnTo>
                  <a:lnTo>
                    <a:pt x="2460230" y="482440"/>
                  </a:lnTo>
                  <a:lnTo>
                    <a:pt x="2430013" y="448977"/>
                  </a:lnTo>
                  <a:lnTo>
                    <a:pt x="2398760" y="416496"/>
                  </a:lnTo>
                  <a:lnTo>
                    <a:pt x="2366494" y="385025"/>
                  </a:lnTo>
                  <a:lnTo>
                    <a:pt x="2333243" y="354589"/>
                  </a:lnTo>
                  <a:lnTo>
                    <a:pt x="2299033" y="325215"/>
                  </a:lnTo>
                  <a:lnTo>
                    <a:pt x="2263889" y="296930"/>
                  </a:lnTo>
                  <a:lnTo>
                    <a:pt x="2227838" y="269758"/>
                  </a:lnTo>
                  <a:lnTo>
                    <a:pt x="2190905" y="243726"/>
                  </a:lnTo>
                  <a:lnTo>
                    <a:pt x="2153116" y="218861"/>
                  </a:lnTo>
                  <a:lnTo>
                    <a:pt x="2114498" y="195189"/>
                  </a:lnTo>
                  <a:lnTo>
                    <a:pt x="2075076" y="172736"/>
                  </a:lnTo>
                  <a:lnTo>
                    <a:pt x="2034877" y="151527"/>
                  </a:lnTo>
                  <a:lnTo>
                    <a:pt x="1993926" y="131590"/>
                  </a:lnTo>
                  <a:lnTo>
                    <a:pt x="1952249" y="112950"/>
                  </a:lnTo>
                  <a:lnTo>
                    <a:pt x="1909873" y="95634"/>
                  </a:lnTo>
                  <a:lnTo>
                    <a:pt x="1866824" y="79667"/>
                  </a:lnTo>
                  <a:lnTo>
                    <a:pt x="1823127" y="65077"/>
                  </a:lnTo>
                  <a:lnTo>
                    <a:pt x="1778808" y="51888"/>
                  </a:lnTo>
                  <a:lnTo>
                    <a:pt x="1733894" y="40128"/>
                  </a:lnTo>
                  <a:lnTo>
                    <a:pt x="1688410" y="29823"/>
                  </a:lnTo>
                  <a:lnTo>
                    <a:pt x="1642382" y="20998"/>
                  </a:lnTo>
                  <a:lnTo>
                    <a:pt x="1595837" y="13680"/>
                  </a:lnTo>
                  <a:lnTo>
                    <a:pt x="1548800" y="7895"/>
                  </a:lnTo>
                  <a:lnTo>
                    <a:pt x="1501298" y="3669"/>
                  </a:lnTo>
                  <a:lnTo>
                    <a:pt x="1453356" y="1028"/>
                  </a:lnTo>
                  <a:lnTo>
                    <a:pt x="1405001" y="0"/>
                  </a:lnTo>
                  <a:close/>
                </a:path>
              </a:pathLst>
            </a:custGeom>
            <a:solidFill>
              <a:srgbClr val="EED19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57" name="object 5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151734" y="7559738"/>
              <a:ext cx="2250059" cy="31464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094584" y="7902892"/>
              <a:ext cx="1826894" cy="31464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848201" y="7902892"/>
              <a:ext cx="595706" cy="31464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218409" y="8246173"/>
              <a:ext cx="2104136" cy="31464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246984" y="8589327"/>
              <a:ext cx="1974469" cy="31464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5294609" y="8932545"/>
              <a:ext cx="1878838" cy="31464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6392525" y="8705849"/>
              <a:ext cx="1819275" cy="1581148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CD2F6295-8531-B273-747E-F62B045080CA}"/>
              </a:ext>
            </a:extLst>
          </p:cNvPr>
          <p:cNvSpPr txBox="1"/>
          <p:nvPr/>
        </p:nvSpPr>
        <p:spPr>
          <a:xfrm>
            <a:off x="8475303" y="140247"/>
            <a:ext cx="334060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/>
              <a:t>(Controlled by schools)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19" y="39328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0" y="1028700"/>
                </a:moveTo>
                <a:lnTo>
                  <a:pt x="18288000" y="10287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"/>
                </a:lnTo>
                <a:close/>
              </a:path>
            </a:pathLst>
          </a:custGeom>
          <a:solidFill>
            <a:srgbClr val="F0F0F1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3" name="object 3"/>
          <p:cNvGrpSpPr/>
          <p:nvPr/>
        </p:nvGrpSpPr>
        <p:grpSpPr>
          <a:xfrm>
            <a:off x="4095750" y="1638300"/>
            <a:ext cx="7943850" cy="3397250"/>
            <a:chOff x="6143625" y="2457450"/>
            <a:chExt cx="11915775" cy="5095875"/>
          </a:xfrm>
        </p:grpSpPr>
        <p:sp>
          <p:nvSpPr>
            <p:cNvPr id="4" name="object 4"/>
            <p:cNvSpPr/>
            <p:nvPr/>
          </p:nvSpPr>
          <p:spPr>
            <a:xfrm>
              <a:off x="6143625" y="2457450"/>
              <a:ext cx="11915775" cy="5095875"/>
            </a:xfrm>
            <a:custGeom>
              <a:avLst/>
              <a:gdLst/>
              <a:ahLst/>
              <a:cxnLst/>
              <a:rect l="l" t="t" r="r" b="b"/>
              <a:pathLst>
                <a:path w="11915775" h="5095875">
                  <a:moveTo>
                    <a:pt x="11915775" y="0"/>
                  </a:moveTo>
                  <a:lnTo>
                    <a:pt x="0" y="0"/>
                  </a:lnTo>
                  <a:lnTo>
                    <a:pt x="0" y="5095875"/>
                  </a:lnTo>
                  <a:lnTo>
                    <a:pt x="11915775" y="5095875"/>
                  </a:lnTo>
                  <a:lnTo>
                    <a:pt x="11915775" y="0"/>
                  </a:lnTo>
                  <a:close/>
                </a:path>
              </a:pathLst>
            </a:custGeom>
            <a:solidFill>
              <a:srgbClr val="EBDEEA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" name="object 5"/>
            <p:cNvSpPr/>
            <p:nvPr/>
          </p:nvSpPr>
          <p:spPr>
            <a:xfrm>
              <a:off x="6409309" y="4019930"/>
              <a:ext cx="11408410" cy="3276600"/>
            </a:xfrm>
            <a:custGeom>
              <a:avLst/>
              <a:gdLst/>
              <a:ahLst/>
              <a:cxnLst/>
              <a:rect l="l" t="t" r="r" b="b"/>
              <a:pathLst>
                <a:path w="11408410" h="3276600">
                  <a:moveTo>
                    <a:pt x="2061083" y="0"/>
                  </a:moveTo>
                  <a:lnTo>
                    <a:pt x="2061083" y="3276600"/>
                  </a:lnTo>
                </a:path>
                <a:path w="11408410" h="3276600">
                  <a:moveTo>
                    <a:pt x="5169154" y="0"/>
                  </a:moveTo>
                  <a:lnTo>
                    <a:pt x="5169154" y="3276600"/>
                  </a:lnTo>
                </a:path>
                <a:path w="11408410" h="3276600">
                  <a:moveTo>
                    <a:pt x="0" y="1638300"/>
                  </a:moveTo>
                  <a:lnTo>
                    <a:pt x="11408410" y="1638300"/>
                  </a:lnTo>
                </a:path>
                <a:path w="11408410" h="3276600">
                  <a:moveTo>
                    <a:pt x="19050" y="0"/>
                  </a:moveTo>
                  <a:lnTo>
                    <a:pt x="19050" y="3276600"/>
                  </a:lnTo>
                </a:path>
                <a:path w="11408410" h="3276600">
                  <a:moveTo>
                    <a:pt x="11389360" y="0"/>
                  </a:moveTo>
                  <a:lnTo>
                    <a:pt x="11389360" y="3276600"/>
                  </a:lnTo>
                </a:path>
                <a:path w="11408410" h="3276600">
                  <a:moveTo>
                    <a:pt x="0" y="19050"/>
                  </a:moveTo>
                  <a:lnTo>
                    <a:pt x="11408410" y="19050"/>
                  </a:lnTo>
                </a:path>
                <a:path w="11408410" h="3276600">
                  <a:moveTo>
                    <a:pt x="0" y="3257550"/>
                  </a:moveTo>
                  <a:lnTo>
                    <a:pt x="11408410" y="3257550"/>
                  </a:lnTo>
                </a:path>
              </a:pathLst>
            </a:custGeom>
            <a:ln w="38100">
              <a:solidFill>
                <a:srgbClr val="A683A2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0920" y="4721796"/>
              <a:ext cx="1061199" cy="2670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04150" y="4721796"/>
              <a:ext cx="191134" cy="2670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99780" y="4721796"/>
              <a:ext cx="285750" cy="2670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42426" y="4581842"/>
              <a:ext cx="2757170" cy="2670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1329" y="4858448"/>
              <a:ext cx="1416303" cy="2670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22694" y="6343078"/>
              <a:ext cx="1039774" cy="2670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7000" y="6343078"/>
              <a:ext cx="190500" cy="2670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42250" y="6343078"/>
              <a:ext cx="343369" cy="2670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42426" y="6063297"/>
              <a:ext cx="2757170" cy="26701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09101" y="6339903"/>
              <a:ext cx="2600832" cy="2670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066276" y="6625844"/>
              <a:ext cx="2026666" cy="2667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4220464" y="5451856"/>
            <a:ext cx="3796877" cy="775970"/>
            <a:chOff x="6330696" y="8177783"/>
            <a:chExt cx="5695315" cy="1163955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97269" y="8177783"/>
              <a:ext cx="5076571" cy="37211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0696" y="8569007"/>
              <a:ext cx="5694807" cy="3717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88175" y="8969374"/>
              <a:ext cx="4369308" cy="37179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8191500" y="5276850"/>
            <a:ext cx="3949700" cy="1581150"/>
            <a:chOff x="12287250" y="7915275"/>
            <a:chExt cx="5924550" cy="2371725"/>
          </a:xfrm>
        </p:grpSpPr>
        <p:sp>
          <p:nvSpPr>
            <p:cNvPr id="22" name="object 22"/>
            <p:cNvSpPr/>
            <p:nvPr/>
          </p:nvSpPr>
          <p:spPr>
            <a:xfrm>
              <a:off x="12287250" y="7915275"/>
              <a:ext cx="5676900" cy="1704975"/>
            </a:xfrm>
            <a:custGeom>
              <a:avLst/>
              <a:gdLst/>
              <a:ahLst/>
              <a:cxnLst/>
              <a:rect l="l" t="t" r="r" b="b"/>
              <a:pathLst>
                <a:path w="5676900" h="1704975">
                  <a:moveTo>
                    <a:pt x="5676900" y="0"/>
                  </a:moveTo>
                  <a:lnTo>
                    <a:pt x="0" y="0"/>
                  </a:lnTo>
                  <a:lnTo>
                    <a:pt x="0" y="1704975"/>
                  </a:lnTo>
                  <a:lnTo>
                    <a:pt x="5676900" y="1704975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F0F0F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2802812" y="9116781"/>
              <a:ext cx="760095" cy="760095"/>
            </a:xfrm>
            <a:custGeom>
              <a:avLst/>
              <a:gdLst/>
              <a:ahLst/>
              <a:cxnLst/>
              <a:rect l="l" t="t" r="r" b="b"/>
              <a:pathLst>
                <a:path w="760094" h="760095">
                  <a:moveTo>
                    <a:pt x="379787" y="0"/>
                  </a:moveTo>
                  <a:lnTo>
                    <a:pt x="332150" y="2959"/>
                  </a:lnTo>
                  <a:lnTo>
                    <a:pt x="286278" y="11600"/>
                  </a:lnTo>
                  <a:lnTo>
                    <a:pt x="242527" y="25566"/>
                  </a:lnTo>
                  <a:lnTo>
                    <a:pt x="201254" y="44502"/>
                  </a:lnTo>
                  <a:lnTo>
                    <a:pt x="162813" y="68052"/>
                  </a:lnTo>
                  <a:lnTo>
                    <a:pt x="127561" y="95860"/>
                  </a:lnTo>
                  <a:lnTo>
                    <a:pt x="95854" y="127570"/>
                  </a:lnTo>
                  <a:lnTo>
                    <a:pt x="68049" y="162826"/>
                  </a:lnTo>
                  <a:lnTo>
                    <a:pt x="44500" y="201273"/>
                  </a:lnTo>
                  <a:lnTo>
                    <a:pt x="25565" y="242555"/>
                  </a:lnTo>
                  <a:lnTo>
                    <a:pt x="11599" y="286315"/>
                  </a:lnTo>
                  <a:lnTo>
                    <a:pt x="2959" y="332198"/>
                  </a:lnTo>
                  <a:lnTo>
                    <a:pt x="0" y="379849"/>
                  </a:lnTo>
                  <a:lnTo>
                    <a:pt x="2959" y="427486"/>
                  </a:lnTo>
                  <a:lnTo>
                    <a:pt x="11600" y="473356"/>
                  </a:lnTo>
                  <a:lnTo>
                    <a:pt x="25566" y="517104"/>
                  </a:lnTo>
                  <a:lnTo>
                    <a:pt x="44501" y="558374"/>
                  </a:lnTo>
                  <a:lnTo>
                    <a:pt x="68050" y="596810"/>
                  </a:lnTo>
                  <a:lnTo>
                    <a:pt x="95855" y="632057"/>
                  </a:lnTo>
                  <a:lnTo>
                    <a:pt x="127562" y="663758"/>
                  </a:lnTo>
                  <a:lnTo>
                    <a:pt x="162814" y="691558"/>
                  </a:lnTo>
                  <a:lnTo>
                    <a:pt x="201255" y="715101"/>
                  </a:lnTo>
                  <a:lnTo>
                    <a:pt x="242529" y="734032"/>
                  </a:lnTo>
                  <a:lnTo>
                    <a:pt x="286279" y="747994"/>
                  </a:lnTo>
                  <a:lnTo>
                    <a:pt x="332151" y="756632"/>
                  </a:lnTo>
                  <a:lnTo>
                    <a:pt x="379788" y="759591"/>
                  </a:lnTo>
                  <a:lnTo>
                    <a:pt x="427438" y="756632"/>
                  </a:lnTo>
                  <a:lnTo>
                    <a:pt x="473322" y="747994"/>
                  </a:lnTo>
                  <a:lnTo>
                    <a:pt x="517082" y="734032"/>
                  </a:lnTo>
                  <a:lnTo>
                    <a:pt x="558364" y="715101"/>
                  </a:lnTo>
                  <a:lnTo>
                    <a:pt x="596810" y="691558"/>
                  </a:lnTo>
                  <a:lnTo>
                    <a:pt x="632067" y="663758"/>
                  </a:lnTo>
                  <a:lnTo>
                    <a:pt x="663777" y="632057"/>
                  </a:lnTo>
                  <a:lnTo>
                    <a:pt x="691585" y="596810"/>
                  </a:lnTo>
                  <a:lnTo>
                    <a:pt x="715134" y="558374"/>
                  </a:lnTo>
                  <a:lnTo>
                    <a:pt x="734070" y="517104"/>
                  </a:lnTo>
                  <a:lnTo>
                    <a:pt x="748037" y="473356"/>
                  </a:lnTo>
                  <a:lnTo>
                    <a:pt x="756677" y="427486"/>
                  </a:lnTo>
                  <a:lnTo>
                    <a:pt x="759636" y="379849"/>
                  </a:lnTo>
                  <a:lnTo>
                    <a:pt x="756677" y="332198"/>
                  </a:lnTo>
                  <a:lnTo>
                    <a:pt x="748036" y="286315"/>
                  </a:lnTo>
                  <a:lnTo>
                    <a:pt x="734070" y="242555"/>
                  </a:lnTo>
                  <a:lnTo>
                    <a:pt x="715134" y="201273"/>
                  </a:lnTo>
                  <a:lnTo>
                    <a:pt x="691584" y="162826"/>
                  </a:lnTo>
                  <a:lnTo>
                    <a:pt x="663776" y="127570"/>
                  </a:lnTo>
                  <a:lnTo>
                    <a:pt x="632066" y="95860"/>
                  </a:lnTo>
                  <a:lnTo>
                    <a:pt x="596809" y="68052"/>
                  </a:lnTo>
                  <a:lnTo>
                    <a:pt x="558362" y="44502"/>
                  </a:lnTo>
                  <a:lnTo>
                    <a:pt x="517081" y="25566"/>
                  </a:lnTo>
                  <a:lnTo>
                    <a:pt x="473320" y="11600"/>
                  </a:lnTo>
                  <a:lnTo>
                    <a:pt x="427437" y="2959"/>
                  </a:lnTo>
                  <a:lnTo>
                    <a:pt x="379787" y="0"/>
                  </a:lnTo>
                  <a:close/>
                </a:path>
              </a:pathLst>
            </a:custGeom>
            <a:solidFill>
              <a:srgbClr val="A683A2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2977076" y="9352610"/>
              <a:ext cx="411480" cy="288290"/>
            </a:xfrm>
            <a:custGeom>
              <a:avLst/>
              <a:gdLst/>
              <a:ahLst/>
              <a:cxnLst/>
              <a:rect l="l" t="t" r="r" b="b"/>
              <a:pathLst>
                <a:path w="411480" h="288290">
                  <a:moveTo>
                    <a:pt x="408787" y="0"/>
                  </a:moveTo>
                  <a:lnTo>
                    <a:pt x="2324" y="0"/>
                  </a:lnTo>
                  <a:lnTo>
                    <a:pt x="29375" y="17932"/>
                  </a:lnTo>
                  <a:lnTo>
                    <a:pt x="79883" y="51181"/>
                  </a:lnTo>
                  <a:lnTo>
                    <a:pt x="137172" y="88798"/>
                  </a:lnTo>
                  <a:lnTo>
                    <a:pt x="184594" y="119849"/>
                  </a:lnTo>
                  <a:lnTo>
                    <a:pt x="205524" y="133400"/>
                  </a:lnTo>
                  <a:lnTo>
                    <a:pt x="226466" y="119849"/>
                  </a:lnTo>
                  <a:lnTo>
                    <a:pt x="273913" y="88798"/>
                  </a:lnTo>
                  <a:lnTo>
                    <a:pt x="331228" y="51181"/>
                  </a:lnTo>
                  <a:lnTo>
                    <a:pt x="381736" y="17932"/>
                  </a:lnTo>
                  <a:lnTo>
                    <a:pt x="408787" y="0"/>
                  </a:lnTo>
                  <a:close/>
                </a:path>
                <a:path w="411480" h="288290">
                  <a:moveTo>
                    <a:pt x="411124" y="16002"/>
                  </a:moveTo>
                  <a:lnTo>
                    <a:pt x="385914" y="32346"/>
                  </a:lnTo>
                  <a:lnTo>
                    <a:pt x="335368" y="65532"/>
                  </a:lnTo>
                  <a:lnTo>
                    <a:pt x="227799" y="136334"/>
                  </a:lnTo>
                  <a:lnTo>
                    <a:pt x="205524" y="150914"/>
                  </a:lnTo>
                  <a:lnTo>
                    <a:pt x="183273" y="136334"/>
                  </a:lnTo>
                  <a:lnTo>
                    <a:pt x="75755" y="65532"/>
                  </a:lnTo>
                  <a:lnTo>
                    <a:pt x="25222" y="32346"/>
                  </a:lnTo>
                  <a:lnTo>
                    <a:pt x="0" y="16002"/>
                  </a:lnTo>
                  <a:lnTo>
                    <a:pt x="0" y="287921"/>
                  </a:lnTo>
                  <a:lnTo>
                    <a:pt x="411124" y="287921"/>
                  </a:lnTo>
                  <a:lnTo>
                    <a:pt x="411124" y="160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668250" y="8177784"/>
              <a:ext cx="5508625" cy="3721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087350" y="8569007"/>
              <a:ext cx="1274317" cy="3717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202410" y="8569007"/>
              <a:ext cx="3460496" cy="37179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88135" y="8969375"/>
              <a:ext cx="1132840" cy="37179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279370" y="8969375"/>
              <a:ext cx="1238961" cy="37179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392525" y="8705849"/>
              <a:ext cx="1819275" cy="1581148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3952917" y="968333"/>
            <a:ext cx="0" cy="5823373"/>
          </a:xfrm>
          <a:custGeom>
            <a:avLst/>
            <a:gdLst/>
            <a:ahLst/>
            <a:cxnLst/>
            <a:rect l="l" t="t" r="r" b="b"/>
            <a:pathLst>
              <a:path h="8735060">
                <a:moveTo>
                  <a:pt x="0" y="0"/>
                </a:moveTo>
                <a:lnTo>
                  <a:pt x="0" y="8734487"/>
                </a:lnTo>
              </a:path>
            </a:pathLst>
          </a:custGeom>
          <a:ln w="47625">
            <a:solidFill>
              <a:srgbClr val="A7A9AC"/>
            </a:solidFill>
            <a:prstDash val="dot"/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32" name="object 32"/>
          <p:cNvGrpSpPr/>
          <p:nvPr/>
        </p:nvGrpSpPr>
        <p:grpSpPr>
          <a:xfrm>
            <a:off x="0" y="1447800"/>
            <a:ext cx="3295650" cy="5137150"/>
            <a:chOff x="0" y="2171700"/>
            <a:chExt cx="4943475" cy="7705725"/>
          </a:xfrm>
        </p:grpSpPr>
        <p:sp>
          <p:nvSpPr>
            <p:cNvPr id="33" name="object 33"/>
            <p:cNvSpPr/>
            <p:nvPr/>
          </p:nvSpPr>
          <p:spPr>
            <a:xfrm>
              <a:off x="761999" y="3133725"/>
              <a:ext cx="4181475" cy="6743700"/>
            </a:xfrm>
            <a:custGeom>
              <a:avLst/>
              <a:gdLst/>
              <a:ahLst/>
              <a:cxnLst/>
              <a:rect l="l" t="t" r="r" b="b"/>
              <a:pathLst>
                <a:path w="4181475" h="6743700">
                  <a:moveTo>
                    <a:pt x="3833749" y="0"/>
                  </a:moveTo>
                  <a:lnTo>
                    <a:pt x="347700" y="0"/>
                  </a:lnTo>
                  <a:lnTo>
                    <a:pt x="300611" y="3189"/>
                  </a:lnTo>
                  <a:lnTo>
                    <a:pt x="255419" y="12478"/>
                  </a:lnTo>
                  <a:lnTo>
                    <a:pt x="212544" y="27445"/>
                  </a:lnTo>
                  <a:lnTo>
                    <a:pt x="172403" y="47672"/>
                  </a:lnTo>
                  <a:lnTo>
                    <a:pt x="135417" y="72736"/>
                  </a:lnTo>
                  <a:lnTo>
                    <a:pt x="102003" y="102219"/>
                  </a:lnTo>
                  <a:lnTo>
                    <a:pt x="72580" y="135699"/>
                  </a:lnTo>
                  <a:lnTo>
                    <a:pt x="47568" y="172757"/>
                  </a:lnTo>
                  <a:lnTo>
                    <a:pt x="27385" y="212973"/>
                  </a:lnTo>
                  <a:lnTo>
                    <a:pt x="12450" y="255925"/>
                  </a:lnTo>
                  <a:lnTo>
                    <a:pt x="3182" y="301194"/>
                  </a:lnTo>
                  <a:lnTo>
                    <a:pt x="0" y="348360"/>
                  </a:lnTo>
                  <a:lnTo>
                    <a:pt x="0" y="6395351"/>
                  </a:lnTo>
                  <a:lnTo>
                    <a:pt x="3182" y="6442528"/>
                  </a:lnTo>
                  <a:lnTo>
                    <a:pt x="12450" y="6487803"/>
                  </a:lnTo>
                  <a:lnTo>
                    <a:pt x="27385" y="6530759"/>
                  </a:lnTo>
                  <a:lnTo>
                    <a:pt x="47568" y="6570974"/>
                  </a:lnTo>
                  <a:lnTo>
                    <a:pt x="72580" y="6608029"/>
                  </a:lnTo>
                  <a:lnTo>
                    <a:pt x="102003" y="6641506"/>
                  </a:lnTo>
                  <a:lnTo>
                    <a:pt x="135417" y="6670983"/>
                  </a:lnTo>
                  <a:lnTo>
                    <a:pt x="172403" y="6696042"/>
                  </a:lnTo>
                  <a:lnTo>
                    <a:pt x="212544" y="6716263"/>
                  </a:lnTo>
                  <a:lnTo>
                    <a:pt x="255419" y="6731226"/>
                  </a:lnTo>
                  <a:lnTo>
                    <a:pt x="300611" y="6740511"/>
                  </a:lnTo>
                  <a:lnTo>
                    <a:pt x="347700" y="6743700"/>
                  </a:lnTo>
                  <a:lnTo>
                    <a:pt x="3833749" y="6743700"/>
                  </a:lnTo>
                  <a:lnTo>
                    <a:pt x="3880849" y="6740511"/>
                  </a:lnTo>
                  <a:lnTo>
                    <a:pt x="3926049" y="6731226"/>
                  </a:lnTo>
                  <a:lnTo>
                    <a:pt x="3968930" y="6716263"/>
                  </a:lnTo>
                  <a:lnTo>
                    <a:pt x="4009074" y="6696042"/>
                  </a:lnTo>
                  <a:lnTo>
                    <a:pt x="4046063" y="6670983"/>
                  </a:lnTo>
                  <a:lnTo>
                    <a:pt x="4079478" y="6641506"/>
                  </a:lnTo>
                  <a:lnTo>
                    <a:pt x="4108900" y="6608029"/>
                  </a:lnTo>
                  <a:lnTo>
                    <a:pt x="4133911" y="6570974"/>
                  </a:lnTo>
                  <a:lnTo>
                    <a:pt x="4154092" y="6530759"/>
                  </a:lnTo>
                  <a:lnTo>
                    <a:pt x="4169026" y="6487803"/>
                  </a:lnTo>
                  <a:lnTo>
                    <a:pt x="4178293" y="6442528"/>
                  </a:lnTo>
                  <a:lnTo>
                    <a:pt x="4181475" y="6395351"/>
                  </a:lnTo>
                  <a:lnTo>
                    <a:pt x="4181475" y="348360"/>
                  </a:lnTo>
                  <a:lnTo>
                    <a:pt x="4178293" y="301194"/>
                  </a:lnTo>
                  <a:lnTo>
                    <a:pt x="4169026" y="255925"/>
                  </a:lnTo>
                  <a:lnTo>
                    <a:pt x="4154092" y="212973"/>
                  </a:lnTo>
                  <a:lnTo>
                    <a:pt x="4133911" y="172757"/>
                  </a:lnTo>
                  <a:lnTo>
                    <a:pt x="4108900" y="135699"/>
                  </a:lnTo>
                  <a:lnTo>
                    <a:pt x="4079478" y="102219"/>
                  </a:lnTo>
                  <a:lnTo>
                    <a:pt x="4046063" y="72736"/>
                  </a:lnTo>
                  <a:lnTo>
                    <a:pt x="4009074" y="47672"/>
                  </a:lnTo>
                  <a:lnTo>
                    <a:pt x="3968930" y="27445"/>
                  </a:lnTo>
                  <a:lnTo>
                    <a:pt x="3926049" y="12478"/>
                  </a:lnTo>
                  <a:lnTo>
                    <a:pt x="3880849" y="3189"/>
                  </a:lnTo>
                  <a:lnTo>
                    <a:pt x="3833749" y="0"/>
                  </a:lnTo>
                  <a:close/>
                </a:path>
              </a:pathLst>
            </a:custGeom>
            <a:solidFill>
              <a:srgbClr val="4B4B4B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57274" y="3390900"/>
              <a:ext cx="3581400" cy="621982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905125" y="6981825"/>
              <a:ext cx="1895475" cy="1885950"/>
            </a:xfrm>
            <a:custGeom>
              <a:avLst/>
              <a:gdLst/>
              <a:ahLst/>
              <a:cxnLst/>
              <a:rect l="l" t="t" r="r" b="b"/>
              <a:pathLst>
                <a:path w="1895475" h="1885950">
                  <a:moveTo>
                    <a:pt x="947801" y="0"/>
                  </a:moveTo>
                  <a:lnTo>
                    <a:pt x="897390" y="1301"/>
                  </a:lnTo>
                  <a:lnTo>
                    <a:pt x="847454" y="5186"/>
                  </a:lnTo>
                  <a:lnTo>
                    <a:pt x="798074" y="11622"/>
                  </a:lnTo>
                  <a:lnTo>
                    <a:pt x="749327" y="20576"/>
                  </a:lnTo>
                  <a:lnTo>
                    <a:pt x="701293" y="32018"/>
                  </a:lnTo>
                  <a:lnTo>
                    <a:pt x="654053" y="45915"/>
                  </a:lnTo>
                  <a:lnTo>
                    <a:pt x="607683" y="62235"/>
                  </a:lnTo>
                  <a:lnTo>
                    <a:pt x="562265" y="80947"/>
                  </a:lnTo>
                  <a:lnTo>
                    <a:pt x="517877" y="102019"/>
                  </a:lnTo>
                  <a:lnTo>
                    <a:pt x="474599" y="125419"/>
                  </a:lnTo>
                  <a:lnTo>
                    <a:pt x="432509" y="151115"/>
                  </a:lnTo>
                  <a:lnTo>
                    <a:pt x="391687" y="179076"/>
                  </a:lnTo>
                  <a:lnTo>
                    <a:pt x="352212" y="209269"/>
                  </a:lnTo>
                  <a:lnTo>
                    <a:pt x="314164" y="241662"/>
                  </a:lnTo>
                  <a:lnTo>
                    <a:pt x="277622" y="276225"/>
                  </a:lnTo>
                  <a:lnTo>
                    <a:pt x="242807" y="312652"/>
                  </a:lnTo>
                  <a:lnTo>
                    <a:pt x="210204" y="350560"/>
                  </a:lnTo>
                  <a:lnTo>
                    <a:pt x="179836" y="389872"/>
                  </a:lnTo>
                  <a:lnTo>
                    <a:pt x="151729" y="430510"/>
                  </a:lnTo>
                  <a:lnTo>
                    <a:pt x="125910" y="472397"/>
                  </a:lnTo>
                  <a:lnTo>
                    <a:pt x="102407" y="515456"/>
                  </a:lnTo>
                  <a:lnTo>
                    <a:pt x="81248" y="559609"/>
                  </a:lnTo>
                  <a:lnTo>
                    <a:pt x="62463" y="604780"/>
                  </a:lnTo>
                  <a:lnTo>
                    <a:pt x="46081" y="650891"/>
                  </a:lnTo>
                  <a:lnTo>
                    <a:pt x="32134" y="697865"/>
                  </a:lnTo>
                  <a:lnTo>
                    <a:pt x="20651" y="745624"/>
                  </a:lnTo>
                  <a:lnTo>
                    <a:pt x="11664" y="794092"/>
                  </a:lnTo>
                  <a:lnTo>
                    <a:pt x="5206" y="843191"/>
                  </a:lnTo>
                  <a:lnTo>
                    <a:pt x="1306" y="892844"/>
                  </a:lnTo>
                  <a:lnTo>
                    <a:pt x="0" y="942975"/>
                  </a:lnTo>
                  <a:lnTo>
                    <a:pt x="1307" y="993109"/>
                  </a:lnTo>
                  <a:lnTo>
                    <a:pt x="5207" y="1042776"/>
                  </a:lnTo>
                  <a:lnTo>
                    <a:pt x="11669" y="1091894"/>
                  </a:lnTo>
                  <a:lnTo>
                    <a:pt x="20662" y="1140385"/>
                  </a:lnTo>
                  <a:lnTo>
                    <a:pt x="32154" y="1188169"/>
                  </a:lnTo>
                  <a:lnTo>
                    <a:pt x="46114" y="1235168"/>
                  </a:lnTo>
                  <a:lnTo>
                    <a:pt x="62510" y="1281302"/>
                  </a:lnTo>
                  <a:lnTo>
                    <a:pt x="81311" y="1326491"/>
                  </a:lnTo>
                  <a:lnTo>
                    <a:pt x="102485" y="1370658"/>
                  </a:lnTo>
                  <a:lnTo>
                    <a:pt x="126009" y="1413732"/>
                  </a:lnTo>
                  <a:lnTo>
                    <a:pt x="151830" y="1455603"/>
                  </a:lnTo>
                  <a:lnTo>
                    <a:pt x="179937" y="1496223"/>
                  </a:lnTo>
                  <a:lnTo>
                    <a:pt x="210292" y="1535503"/>
                  </a:lnTo>
                  <a:lnTo>
                    <a:pt x="242864" y="1573363"/>
                  </a:lnTo>
                  <a:lnTo>
                    <a:pt x="277622" y="1609725"/>
                  </a:lnTo>
                  <a:lnTo>
                    <a:pt x="314164" y="1644287"/>
                  </a:lnTo>
                  <a:lnTo>
                    <a:pt x="352212" y="1676680"/>
                  </a:lnTo>
                  <a:lnTo>
                    <a:pt x="391687" y="1706873"/>
                  </a:lnTo>
                  <a:lnTo>
                    <a:pt x="432509" y="1734834"/>
                  </a:lnTo>
                  <a:lnTo>
                    <a:pt x="474599" y="1760530"/>
                  </a:lnTo>
                  <a:lnTo>
                    <a:pt x="517877" y="1783930"/>
                  </a:lnTo>
                  <a:lnTo>
                    <a:pt x="562265" y="1805002"/>
                  </a:lnTo>
                  <a:lnTo>
                    <a:pt x="607683" y="1823714"/>
                  </a:lnTo>
                  <a:lnTo>
                    <a:pt x="654053" y="1840034"/>
                  </a:lnTo>
                  <a:lnTo>
                    <a:pt x="701294" y="1853931"/>
                  </a:lnTo>
                  <a:lnTo>
                    <a:pt x="749327" y="1865373"/>
                  </a:lnTo>
                  <a:lnTo>
                    <a:pt x="798074" y="1874327"/>
                  </a:lnTo>
                  <a:lnTo>
                    <a:pt x="847454" y="1880763"/>
                  </a:lnTo>
                  <a:lnTo>
                    <a:pt x="897390" y="1884648"/>
                  </a:lnTo>
                  <a:lnTo>
                    <a:pt x="947801" y="1885950"/>
                  </a:lnTo>
                  <a:lnTo>
                    <a:pt x="998188" y="1884648"/>
                  </a:lnTo>
                  <a:lnTo>
                    <a:pt x="1048102" y="1880763"/>
                  </a:lnTo>
                  <a:lnTo>
                    <a:pt x="1097465" y="1874327"/>
                  </a:lnTo>
                  <a:lnTo>
                    <a:pt x="1146197" y="1865373"/>
                  </a:lnTo>
                  <a:lnTo>
                    <a:pt x="1194218" y="1853931"/>
                  </a:lnTo>
                  <a:lnTo>
                    <a:pt x="1241449" y="1840034"/>
                  </a:lnTo>
                  <a:lnTo>
                    <a:pt x="1271560" y="1829435"/>
                  </a:lnTo>
                  <a:lnTo>
                    <a:pt x="947801" y="1829435"/>
                  </a:lnTo>
                  <a:lnTo>
                    <a:pt x="897034" y="1828028"/>
                  </a:lnTo>
                  <a:lnTo>
                    <a:pt x="846793" y="1823832"/>
                  </a:lnTo>
                  <a:lnTo>
                    <a:pt x="797167" y="1816886"/>
                  </a:lnTo>
                  <a:lnTo>
                    <a:pt x="748248" y="1807226"/>
                  </a:lnTo>
                  <a:lnTo>
                    <a:pt x="700126" y="1794891"/>
                  </a:lnTo>
                  <a:lnTo>
                    <a:pt x="652890" y="1779919"/>
                  </a:lnTo>
                  <a:lnTo>
                    <a:pt x="606631" y="1762347"/>
                  </a:lnTo>
                  <a:lnTo>
                    <a:pt x="561439" y="1742213"/>
                  </a:lnTo>
                  <a:lnTo>
                    <a:pt x="517405" y="1719554"/>
                  </a:lnTo>
                  <a:lnTo>
                    <a:pt x="474618" y="1694409"/>
                  </a:lnTo>
                  <a:lnTo>
                    <a:pt x="433169" y="1666815"/>
                  </a:lnTo>
                  <a:lnTo>
                    <a:pt x="393149" y="1636811"/>
                  </a:lnTo>
                  <a:lnTo>
                    <a:pt x="354647" y="1604433"/>
                  </a:lnTo>
                  <a:lnTo>
                    <a:pt x="317754" y="1569720"/>
                  </a:lnTo>
                  <a:lnTo>
                    <a:pt x="282881" y="1533044"/>
                  </a:lnTo>
                  <a:lnTo>
                    <a:pt x="250352" y="1494760"/>
                  </a:lnTo>
                  <a:lnTo>
                    <a:pt x="220205" y="1454959"/>
                  </a:lnTo>
                  <a:lnTo>
                    <a:pt x="192473" y="1413721"/>
                  </a:lnTo>
                  <a:lnTo>
                    <a:pt x="167211" y="1371168"/>
                  </a:lnTo>
                  <a:lnTo>
                    <a:pt x="144441" y="1327360"/>
                  </a:lnTo>
                  <a:lnTo>
                    <a:pt x="124205" y="1282398"/>
                  </a:lnTo>
                  <a:lnTo>
                    <a:pt x="106544" y="1236372"/>
                  </a:lnTo>
                  <a:lnTo>
                    <a:pt x="91494" y="1189374"/>
                  </a:lnTo>
                  <a:lnTo>
                    <a:pt x="79095" y="1141494"/>
                  </a:lnTo>
                  <a:lnTo>
                    <a:pt x="69385" y="1092824"/>
                  </a:lnTo>
                  <a:lnTo>
                    <a:pt x="62401" y="1043453"/>
                  </a:lnTo>
                  <a:lnTo>
                    <a:pt x="58183" y="993473"/>
                  </a:lnTo>
                  <a:lnTo>
                    <a:pt x="56768" y="942975"/>
                  </a:lnTo>
                  <a:lnTo>
                    <a:pt x="58183" y="892476"/>
                  </a:lnTo>
                  <a:lnTo>
                    <a:pt x="62401" y="842496"/>
                  </a:lnTo>
                  <a:lnTo>
                    <a:pt x="69385" y="793125"/>
                  </a:lnTo>
                  <a:lnTo>
                    <a:pt x="79095" y="744455"/>
                  </a:lnTo>
                  <a:lnTo>
                    <a:pt x="91494" y="696575"/>
                  </a:lnTo>
                  <a:lnTo>
                    <a:pt x="106544" y="649577"/>
                  </a:lnTo>
                  <a:lnTo>
                    <a:pt x="124205" y="603551"/>
                  </a:lnTo>
                  <a:lnTo>
                    <a:pt x="144441" y="558589"/>
                  </a:lnTo>
                  <a:lnTo>
                    <a:pt x="167211" y="514781"/>
                  </a:lnTo>
                  <a:lnTo>
                    <a:pt x="192479" y="472217"/>
                  </a:lnTo>
                  <a:lnTo>
                    <a:pt x="220205" y="430990"/>
                  </a:lnTo>
                  <a:lnTo>
                    <a:pt x="250352" y="391189"/>
                  </a:lnTo>
                  <a:lnTo>
                    <a:pt x="282881" y="352905"/>
                  </a:lnTo>
                  <a:lnTo>
                    <a:pt x="317754" y="316230"/>
                  </a:lnTo>
                  <a:lnTo>
                    <a:pt x="354647" y="281516"/>
                  </a:lnTo>
                  <a:lnTo>
                    <a:pt x="393149" y="249138"/>
                  </a:lnTo>
                  <a:lnTo>
                    <a:pt x="433169" y="219134"/>
                  </a:lnTo>
                  <a:lnTo>
                    <a:pt x="474618" y="191540"/>
                  </a:lnTo>
                  <a:lnTo>
                    <a:pt x="517405" y="166395"/>
                  </a:lnTo>
                  <a:lnTo>
                    <a:pt x="561439" y="143736"/>
                  </a:lnTo>
                  <a:lnTo>
                    <a:pt x="606631" y="123602"/>
                  </a:lnTo>
                  <a:lnTo>
                    <a:pt x="652890" y="106030"/>
                  </a:lnTo>
                  <a:lnTo>
                    <a:pt x="700126" y="91058"/>
                  </a:lnTo>
                  <a:lnTo>
                    <a:pt x="748248" y="78723"/>
                  </a:lnTo>
                  <a:lnTo>
                    <a:pt x="797167" y="69063"/>
                  </a:lnTo>
                  <a:lnTo>
                    <a:pt x="846793" y="62117"/>
                  </a:lnTo>
                  <a:lnTo>
                    <a:pt x="897034" y="57921"/>
                  </a:lnTo>
                  <a:lnTo>
                    <a:pt x="947801" y="56514"/>
                  </a:lnTo>
                  <a:lnTo>
                    <a:pt x="1271560" y="56514"/>
                  </a:lnTo>
                  <a:lnTo>
                    <a:pt x="1241449" y="45915"/>
                  </a:lnTo>
                  <a:lnTo>
                    <a:pt x="1194218" y="32018"/>
                  </a:lnTo>
                  <a:lnTo>
                    <a:pt x="1146197" y="20576"/>
                  </a:lnTo>
                  <a:lnTo>
                    <a:pt x="1097465" y="11622"/>
                  </a:lnTo>
                  <a:lnTo>
                    <a:pt x="1048102" y="5186"/>
                  </a:lnTo>
                  <a:lnTo>
                    <a:pt x="998188" y="1301"/>
                  </a:lnTo>
                  <a:lnTo>
                    <a:pt x="947801" y="0"/>
                  </a:lnTo>
                  <a:close/>
                </a:path>
                <a:path w="1895475" h="1885950">
                  <a:moveTo>
                    <a:pt x="1271560" y="56514"/>
                  </a:moveTo>
                  <a:lnTo>
                    <a:pt x="947801" y="56514"/>
                  </a:lnTo>
                  <a:lnTo>
                    <a:pt x="998542" y="57921"/>
                  </a:lnTo>
                  <a:lnTo>
                    <a:pt x="1048761" y="62117"/>
                  </a:lnTo>
                  <a:lnTo>
                    <a:pt x="1098368" y="69063"/>
                  </a:lnTo>
                  <a:lnTo>
                    <a:pt x="1147272" y="78723"/>
                  </a:lnTo>
                  <a:lnTo>
                    <a:pt x="1195382" y="91058"/>
                  </a:lnTo>
                  <a:lnTo>
                    <a:pt x="1242608" y="106030"/>
                  </a:lnTo>
                  <a:lnTo>
                    <a:pt x="1288859" y="123602"/>
                  </a:lnTo>
                  <a:lnTo>
                    <a:pt x="1334045" y="143736"/>
                  </a:lnTo>
                  <a:lnTo>
                    <a:pt x="1378075" y="166395"/>
                  </a:lnTo>
                  <a:lnTo>
                    <a:pt x="1420859" y="191540"/>
                  </a:lnTo>
                  <a:lnTo>
                    <a:pt x="1462306" y="219134"/>
                  </a:lnTo>
                  <a:lnTo>
                    <a:pt x="1502325" y="249138"/>
                  </a:lnTo>
                  <a:lnTo>
                    <a:pt x="1540827" y="281516"/>
                  </a:lnTo>
                  <a:lnTo>
                    <a:pt x="1577721" y="316230"/>
                  </a:lnTo>
                  <a:lnTo>
                    <a:pt x="1612593" y="352905"/>
                  </a:lnTo>
                  <a:lnTo>
                    <a:pt x="1645122" y="391189"/>
                  </a:lnTo>
                  <a:lnTo>
                    <a:pt x="1675269" y="430990"/>
                  </a:lnTo>
                  <a:lnTo>
                    <a:pt x="1703102" y="472397"/>
                  </a:lnTo>
                  <a:lnTo>
                    <a:pt x="1728263" y="514781"/>
                  </a:lnTo>
                  <a:lnTo>
                    <a:pt x="1751033" y="558589"/>
                  </a:lnTo>
                  <a:lnTo>
                    <a:pt x="1771268" y="603551"/>
                  </a:lnTo>
                  <a:lnTo>
                    <a:pt x="1788930" y="649577"/>
                  </a:lnTo>
                  <a:lnTo>
                    <a:pt x="1803980" y="696575"/>
                  </a:lnTo>
                  <a:lnTo>
                    <a:pt x="1816379" y="744455"/>
                  </a:lnTo>
                  <a:lnTo>
                    <a:pt x="1826089" y="793125"/>
                  </a:lnTo>
                  <a:lnTo>
                    <a:pt x="1833073" y="842496"/>
                  </a:lnTo>
                  <a:lnTo>
                    <a:pt x="1837291" y="892476"/>
                  </a:lnTo>
                  <a:lnTo>
                    <a:pt x="1838705" y="942975"/>
                  </a:lnTo>
                  <a:lnTo>
                    <a:pt x="1837291" y="993473"/>
                  </a:lnTo>
                  <a:lnTo>
                    <a:pt x="1833073" y="1043453"/>
                  </a:lnTo>
                  <a:lnTo>
                    <a:pt x="1826089" y="1092824"/>
                  </a:lnTo>
                  <a:lnTo>
                    <a:pt x="1816379" y="1141494"/>
                  </a:lnTo>
                  <a:lnTo>
                    <a:pt x="1803980" y="1189374"/>
                  </a:lnTo>
                  <a:lnTo>
                    <a:pt x="1788930" y="1236372"/>
                  </a:lnTo>
                  <a:lnTo>
                    <a:pt x="1771268" y="1282398"/>
                  </a:lnTo>
                  <a:lnTo>
                    <a:pt x="1751033" y="1327360"/>
                  </a:lnTo>
                  <a:lnTo>
                    <a:pt x="1728263" y="1371168"/>
                  </a:lnTo>
                  <a:lnTo>
                    <a:pt x="1702995" y="1413732"/>
                  </a:lnTo>
                  <a:lnTo>
                    <a:pt x="1675269" y="1454959"/>
                  </a:lnTo>
                  <a:lnTo>
                    <a:pt x="1645122" y="1494760"/>
                  </a:lnTo>
                  <a:lnTo>
                    <a:pt x="1612593" y="1533044"/>
                  </a:lnTo>
                  <a:lnTo>
                    <a:pt x="1577721" y="1569720"/>
                  </a:lnTo>
                  <a:lnTo>
                    <a:pt x="1540827" y="1604433"/>
                  </a:lnTo>
                  <a:lnTo>
                    <a:pt x="1502325" y="1636811"/>
                  </a:lnTo>
                  <a:lnTo>
                    <a:pt x="1462306" y="1666815"/>
                  </a:lnTo>
                  <a:lnTo>
                    <a:pt x="1420859" y="1694409"/>
                  </a:lnTo>
                  <a:lnTo>
                    <a:pt x="1378075" y="1719554"/>
                  </a:lnTo>
                  <a:lnTo>
                    <a:pt x="1334045" y="1742213"/>
                  </a:lnTo>
                  <a:lnTo>
                    <a:pt x="1288859" y="1762347"/>
                  </a:lnTo>
                  <a:lnTo>
                    <a:pt x="1242608" y="1779919"/>
                  </a:lnTo>
                  <a:lnTo>
                    <a:pt x="1195382" y="1794891"/>
                  </a:lnTo>
                  <a:lnTo>
                    <a:pt x="1147272" y="1807226"/>
                  </a:lnTo>
                  <a:lnTo>
                    <a:pt x="1098368" y="1816886"/>
                  </a:lnTo>
                  <a:lnTo>
                    <a:pt x="1048761" y="1823832"/>
                  </a:lnTo>
                  <a:lnTo>
                    <a:pt x="998542" y="1828028"/>
                  </a:lnTo>
                  <a:lnTo>
                    <a:pt x="947801" y="1829435"/>
                  </a:lnTo>
                  <a:lnTo>
                    <a:pt x="1271560" y="1829435"/>
                  </a:lnTo>
                  <a:lnTo>
                    <a:pt x="1333222" y="1805002"/>
                  </a:lnTo>
                  <a:lnTo>
                    <a:pt x="1377605" y="1783930"/>
                  </a:lnTo>
                  <a:lnTo>
                    <a:pt x="1420880" y="1760530"/>
                  </a:lnTo>
                  <a:lnTo>
                    <a:pt x="1462968" y="1734834"/>
                  </a:lnTo>
                  <a:lnTo>
                    <a:pt x="1503788" y="1706873"/>
                  </a:lnTo>
                  <a:lnTo>
                    <a:pt x="1543262" y="1676680"/>
                  </a:lnTo>
                  <a:lnTo>
                    <a:pt x="1581310" y="1644287"/>
                  </a:lnTo>
                  <a:lnTo>
                    <a:pt x="1617852" y="1609725"/>
                  </a:lnTo>
                  <a:lnTo>
                    <a:pt x="1652610" y="1573363"/>
                  </a:lnTo>
                  <a:lnTo>
                    <a:pt x="1685182" y="1535503"/>
                  </a:lnTo>
                  <a:lnTo>
                    <a:pt x="1715537" y="1496223"/>
                  </a:lnTo>
                  <a:lnTo>
                    <a:pt x="1743644" y="1455603"/>
                  </a:lnTo>
                  <a:lnTo>
                    <a:pt x="1769472" y="1413721"/>
                  </a:lnTo>
                  <a:lnTo>
                    <a:pt x="1792989" y="1370658"/>
                  </a:lnTo>
                  <a:lnTo>
                    <a:pt x="1814163" y="1326491"/>
                  </a:lnTo>
                  <a:lnTo>
                    <a:pt x="1832964" y="1281302"/>
                  </a:lnTo>
                  <a:lnTo>
                    <a:pt x="1849360" y="1235168"/>
                  </a:lnTo>
                  <a:lnTo>
                    <a:pt x="1863320" y="1188169"/>
                  </a:lnTo>
                  <a:lnTo>
                    <a:pt x="1874812" y="1140385"/>
                  </a:lnTo>
                  <a:lnTo>
                    <a:pt x="1883805" y="1091894"/>
                  </a:lnTo>
                  <a:lnTo>
                    <a:pt x="1890267" y="1042776"/>
                  </a:lnTo>
                  <a:lnTo>
                    <a:pt x="1894167" y="993109"/>
                  </a:lnTo>
                  <a:lnTo>
                    <a:pt x="1895475" y="942975"/>
                  </a:lnTo>
                  <a:lnTo>
                    <a:pt x="1894167" y="892844"/>
                  </a:lnTo>
                  <a:lnTo>
                    <a:pt x="1890267" y="843191"/>
                  </a:lnTo>
                  <a:lnTo>
                    <a:pt x="1883798" y="794055"/>
                  </a:lnTo>
                  <a:lnTo>
                    <a:pt x="1874798" y="745564"/>
                  </a:lnTo>
                  <a:lnTo>
                    <a:pt x="1863295" y="697780"/>
                  </a:lnTo>
                  <a:lnTo>
                    <a:pt x="1849321" y="650781"/>
                  </a:lnTo>
                  <a:lnTo>
                    <a:pt x="1832909" y="604647"/>
                  </a:lnTo>
                  <a:lnTo>
                    <a:pt x="1814090" y="559458"/>
                  </a:lnTo>
                  <a:lnTo>
                    <a:pt x="1792899" y="515291"/>
                  </a:lnTo>
                  <a:lnTo>
                    <a:pt x="1769361" y="472217"/>
                  </a:lnTo>
                  <a:lnTo>
                    <a:pt x="1743531" y="430346"/>
                  </a:lnTo>
                  <a:lnTo>
                    <a:pt x="1715424" y="389726"/>
                  </a:lnTo>
                  <a:lnTo>
                    <a:pt x="1685083" y="350446"/>
                  </a:lnTo>
                  <a:lnTo>
                    <a:pt x="1652546" y="312586"/>
                  </a:lnTo>
                  <a:lnTo>
                    <a:pt x="1617852" y="276225"/>
                  </a:lnTo>
                  <a:lnTo>
                    <a:pt x="1581310" y="241662"/>
                  </a:lnTo>
                  <a:lnTo>
                    <a:pt x="1543262" y="209269"/>
                  </a:lnTo>
                  <a:lnTo>
                    <a:pt x="1503788" y="179076"/>
                  </a:lnTo>
                  <a:lnTo>
                    <a:pt x="1462968" y="151115"/>
                  </a:lnTo>
                  <a:lnTo>
                    <a:pt x="1420880" y="125419"/>
                  </a:lnTo>
                  <a:lnTo>
                    <a:pt x="1377605" y="102019"/>
                  </a:lnTo>
                  <a:lnTo>
                    <a:pt x="1333222" y="80947"/>
                  </a:lnTo>
                  <a:lnTo>
                    <a:pt x="1287810" y="62235"/>
                  </a:lnTo>
                  <a:lnTo>
                    <a:pt x="1271560" y="56514"/>
                  </a:lnTo>
                  <a:close/>
                </a:path>
              </a:pathLst>
            </a:custGeom>
            <a:solidFill>
              <a:srgbClr val="D77873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2171700"/>
              <a:ext cx="3057524" cy="3143250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937500" y="3816350"/>
            <a:ext cx="736600" cy="99060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814050" y="3816350"/>
            <a:ext cx="736600" cy="9906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366250" y="3816350"/>
            <a:ext cx="742950" cy="9906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48144" y="155956"/>
            <a:ext cx="5711697" cy="381423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546524" y="806026"/>
            <a:ext cx="2861310" cy="870797"/>
            <a:chOff x="819785" y="1209039"/>
            <a:chExt cx="4291965" cy="1306195"/>
          </a:xfrm>
        </p:grpSpPr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9177" y="1209039"/>
              <a:ext cx="3871467" cy="41973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19785" y="1657413"/>
              <a:ext cx="1646047" cy="41941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16226" y="1657413"/>
              <a:ext cx="2307463" cy="41941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65014" y="1657413"/>
              <a:ext cx="546519" cy="41941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7410" y="2095817"/>
              <a:ext cx="4111498" cy="419417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5406136" y="1862032"/>
            <a:ext cx="5427556" cy="533823"/>
            <a:chOff x="8109204" y="2793047"/>
            <a:chExt cx="8141334" cy="800735"/>
          </a:xfrm>
        </p:grpSpPr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109204" y="2793047"/>
              <a:ext cx="8140954" cy="39084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643745" y="3202876"/>
              <a:ext cx="5009007" cy="390842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5857494" y="806026"/>
            <a:ext cx="4724400" cy="578696"/>
            <a:chOff x="8786241" y="1209039"/>
            <a:chExt cx="7086600" cy="868044"/>
          </a:xfrm>
        </p:grpSpPr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786241" y="1209039"/>
              <a:ext cx="949071" cy="41973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577070" y="1209039"/>
              <a:ext cx="1405001" cy="41973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806430" y="1209039"/>
              <a:ext cx="5066283" cy="41973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615170" y="1657413"/>
              <a:ext cx="5332222" cy="419417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7924800" y="2736850"/>
            <a:ext cx="1007533" cy="990600"/>
            <a:chOff x="11887200" y="4105275"/>
            <a:chExt cx="1511300" cy="1485900"/>
          </a:xfrm>
        </p:grpSpPr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887200" y="4105275"/>
              <a:ext cx="1104900" cy="148590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2624714" y="4537988"/>
              <a:ext cx="773430" cy="773430"/>
            </a:xfrm>
            <a:custGeom>
              <a:avLst/>
              <a:gdLst/>
              <a:ahLst/>
              <a:cxnLst/>
              <a:rect l="l" t="t" r="r" b="b"/>
              <a:pathLst>
                <a:path w="773430" h="773429">
                  <a:moveTo>
                    <a:pt x="386586" y="0"/>
                  </a:moveTo>
                  <a:lnTo>
                    <a:pt x="338093" y="3011"/>
                  </a:lnTo>
                  <a:lnTo>
                    <a:pt x="291398" y="11805"/>
                  </a:lnTo>
                  <a:lnTo>
                    <a:pt x="246862" y="26019"/>
                  </a:lnTo>
                  <a:lnTo>
                    <a:pt x="204849" y="45291"/>
                  </a:lnTo>
                  <a:lnTo>
                    <a:pt x="165720" y="69258"/>
                  </a:lnTo>
                  <a:lnTo>
                    <a:pt x="129837" y="97558"/>
                  </a:lnTo>
                  <a:lnTo>
                    <a:pt x="97564" y="129828"/>
                  </a:lnTo>
                  <a:lnTo>
                    <a:pt x="69262" y="165707"/>
                  </a:lnTo>
                  <a:lnTo>
                    <a:pt x="45294" y="204832"/>
                  </a:lnTo>
                  <a:lnTo>
                    <a:pt x="26021" y="246841"/>
                  </a:lnTo>
                  <a:lnTo>
                    <a:pt x="11806" y="291371"/>
                  </a:lnTo>
                  <a:lnTo>
                    <a:pt x="3011" y="338061"/>
                  </a:lnTo>
                  <a:lnTo>
                    <a:pt x="0" y="386547"/>
                  </a:lnTo>
                  <a:lnTo>
                    <a:pt x="3012" y="435036"/>
                  </a:lnTo>
                  <a:lnTo>
                    <a:pt x="11806" y="481727"/>
                  </a:lnTo>
                  <a:lnTo>
                    <a:pt x="26021" y="526258"/>
                  </a:lnTo>
                  <a:lnTo>
                    <a:pt x="45294" y="568268"/>
                  </a:lnTo>
                  <a:lnTo>
                    <a:pt x="69263" y="607393"/>
                  </a:lnTo>
                  <a:lnTo>
                    <a:pt x="97565" y="643272"/>
                  </a:lnTo>
                  <a:lnTo>
                    <a:pt x="129839" y="675543"/>
                  </a:lnTo>
                  <a:lnTo>
                    <a:pt x="165721" y="703842"/>
                  </a:lnTo>
                  <a:lnTo>
                    <a:pt x="204850" y="727809"/>
                  </a:lnTo>
                  <a:lnTo>
                    <a:pt x="246863" y="747080"/>
                  </a:lnTo>
                  <a:lnTo>
                    <a:pt x="291399" y="761294"/>
                  </a:lnTo>
                  <a:lnTo>
                    <a:pt x="338094" y="770088"/>
                  </a:lnTo>
                  <a:lnTo>
                    <a:pt x="386587" y="773099"/>
                  </a:lnTo>
                  <a:lnTo>
                    <a:pt x="435078" y="770088"/>
                  </a:lnTo>
                  <a:lnTo>
                    <a:pt x="481772" y="761294"/>
                  </a:lnTo>
                  <a:lnTo>
                    <a:pt x="526307" y="747080"/>
                  </a:lnTo>
                  <a:lnTo>
                    <a:pt x="568320" y="727809"/>
                  </a:lnTo>
                  <a:lnTo>
                    <a:pt x="607448" y="703843"/>
                  </a:lnTo>
                  <a:lnTo>
                    <a:pt x="643331" y="675543"/>
                  </a:lnTo>
                  <a:lnTo>
                    <a:pt x="675604" y="643273"/>
                  </a:lnTo>
                  <a:lnTo>
                    <a:pt x="703907" y="607394"/>
                  </a:lnTo>
                  <a:lnTo>
                    <a:pt x="727876" y="568268"/>
                  </a:lnTo>
                  <a:lnTo>
                    <a:pt x="747149" y="526259"/>
                  </a:lnTo>
                  <a:lnTo>
                    <a:pt x="761364" y="481727"/>
                  </a:lnTo>
                  <a:lnTo>
                    <a:pt x="770159" y="435036"/>
                  </a:lnTo>
                  <a:lnTo>
                    <a:pt x="773171" y="386548"/>
                  </a:lnTo>
                  <a:lnTo>
                    <a:pt x="770159" y="338061"/>
                  </a:lnTo>
                  <a:lnTo>
                    <a:pt x="761364" y="291372"/>
                  </a:lnTo>
                  <a:lnTo>
                    <a:pt x="747149" y="246841"/>
                  </a:lnTo>
                  <a:lnTo>
                    <a:pt x="727875" y="204833"/>
                  </a:lnTo>
                  <a:lnTo>
                    <a:pt x="703906" y="165708"/>
                  </a:lnTo>
                  <a:lnTo>
                    <a:pt x="675603" y="129829"/>
                  </a:lnTo>
                  <a:lnTo>
                    <a:pt x="643330" y="97558"/>
                  </a:lnTo>
                  <a:lnTo>
                    <a:pt x="607447" y="69258"/>
                  </a:lnTo>
                  <a:lnTo>
                    <a:pt x="568318" y="45291"/>
                  </a:lnTo>
                  <a:lnTo>
                    <a:pt x="526306" y="26020"/>
                  </a:lnTo>
                  <a:lnTo>
                    <a:pt x="481771" y="11805"/>
                  </a:lnTo>
                  <a:lnTo>
                    <a:pt x="435077" y="3011"/>
                  </a:lnTo>
                  <a:lnTo>
                    <a:pt x="386586" y="0"/>
                  </a:lnTo>
                  <a:close/>
                </a:path>
              </a:pathLst>
            </a:custGeom>
            <a:solidFill>
              <a:srgbClr val="58DB4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58" name="object 58"/>
            <p:cNvSpPr/>
            <p:nvPr/>
          </p:nvSpPr>
          <p:spPr>
            <a:xfrm>
              <a:off x="12704606" y="4704596"/>
              <a:ext cx="613410" cy="487045"/>
            </a:xfrm>
            <a:custGeom>
              <a:avLst/>
              <a:gdLst/>
              <a:ahLst/>
              <a:cxnLst/>
              <a:rect l="l" t="t" r="r" b="b"/>
              <a:pathLst>
                <a:path w="613409" h="487045">
                  <a:moveTo>
                    <a:pt x="529336" y="0"/>
                  </a:moveTo>
                  <a:lnTo>
                    <a:pt x="210822" y="318515"/>
                  </a:lnTo>
                  <a:lnTo>
                    <a:pt x="84002" y="191727"/>
                  </a:lnTo>
                  <a:lnTo>
                    <a:pt x="0" y="275727"/>
                  </a:lnTo>
                  <a:lnTo>
                    <a:pt x="210823" y="486504"/>
                  </a:lnTo>
                  <a:lnTo>
                    <a:pt x="613365" y="83978"/>
                  </a:lnTo>
                  <a:lnTo>
                    <a:pt x="529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pic>
        <p:nvPicPr>
          <p:cNvPr id="59" name="object 5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801350" y="2736850"/>
            <a:ext cx="736600" cy="990600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9353550" y="2736850"/>
            <a:ext cx="934720" cy="990600"/>
            <a:chOff x="14030325" y="4105275"/>
            <a:chExt cx="1402080" cy="1485900"/>
          </a:xfrm>
        </p:grpSpPr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030325" y="4105275"/>
              <a:ext cx="1114425" cy="148590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4784438" y="4554612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379876" y="0"/>
                  </a:moveTo>
                  <a:lnTo>
                    <a:pt x="332225" y="2959"/>
                  </a:lnTo>
                  <a:lnTo>
                    <a:pt x="286340" y="11599"/>
                  </a:lnTo>
                  <a:lnTo>
                    <a:pt x="242578" y="25564"/>
                  </a:lnTo>
                  <a:lnTo>
                    <a:pt x="201294" y="44498"/>
                  </a:lnTo>
                  <a:lnTo>
                    <a:pt x="162844" y="68045"/>
                  </a:lnTo>
                  <a:lnTo>
                    <a:pt x="127584" y="95850"/>
                  </a:lnTo>
                  <a:lnTo>
                    <a:pt x="95871" y="127556"/>
                  </a:lnTo>
                  <a:lnTo>
                    <a:pt x="68060" y="162808"/>
                  </a:lnTo>
                  <a:lnTo>
                    <a:pt x="44508" y="201250"/>
                  </a:lnTo>
                  <a:lnTo>
                    <a:pt x="25569" y="242525"/>
                  </a:lnTo>
                  <a:lnTo>
                    <a:pt x="11601" y="286279"/>
                  </a:lnTo>
                  <a:lnTo>
                    <a:pt x="2959" y="332154"/>
                  </a:lnTo>
                  <a:lnTo>
                    <a:pt x="0" y="379796"/>
                  </a:lnTo>
                  <a:lnTo>
                    <a:pt x="2959" y="427436"/>
                  </a:lnTo>
                  <a:lnTo>
                    <a:pt x="11601" y="473309"/>
                  </a:lnTo>
                  <a:lnTo>
                    <a:pt x="25570" y="517062"/>
                  </a:lnTo>
                  <a:lnTo>
                    <a:pt x="44508" y="558336"/>
                  </a:lnTo>
                  <a:lnTo>
                    <a:pt x="68061" y="596778"/>
                  </a:lnTo>
                  <a:lnTo>
                    <a:pt x="95872" y="632029"/>
                  </a:lnTo>
                  <a:lnTo>
                    <a:pt x="111273" y="647427"/>
                  </a:lnTo>
                  <a:lnTo>
                    <a:pt x="186118" y="572585"/>
                  </a:lnTo>
                  <a:lnTo>
                    <a:pt x="170049" y="556521"/>
                  </a:lnTo>
                  <a:lnTo>
                    <a:pt x="142981" y="518238"/>
                  </a:lnTo>
                  <a:lnTo>
                    <a:pt x="122686" y="475507"/>
                  </a:lnTo>
                  <a:lnTo>
                    <a:pt x="109941" y="429102"/>
                  </a:lnTo>
                  <a:lnTo>
                    <a:pt x="105520" y="379796"/>
                  </a:lnTo>
                  <a:lnTo>
                    <a:pt x="108426" y="339976"/>
                  </a:lnTo>
                  <a:lnTo>
                    <a:pt x="116850" y="301959"/>
                  </a:lnTo>
                  <a:lnTo>
                    <a:pt x="130351" y="266126"/>
                  </a:lnTo>
                  <a:lnTo>
                    <a:pt x="148488" y="232857"/>
                  </a:lnTo>
                  <a:lnTo>
                    <a:pt x="317322" y="232857"/>
                  </a:lnTo>
                  <a:lnTo>
                    <a:pt x="232903" y="148458"/>
                  </a:lnTo>
                  <a:lnTo>
                    <a:pt x="266182" y="130328"/>
                  </a:lnTo>
                  <a:lnTo>
                    <a:pt x="302023" y="116829"/>
                  </a:lnTo>
                  <a:lnTo>
                    <a:pt x="340048" y="108405"/>
                  </a:lnTo>
                  <a:lnTo>
                    <a:pt x="379876" y="105499"/>
                  </a:lnTo>
                  <a:lnTo>
                    <a:pt x="641815" y="105499"/>
                  </a:lnTo>
                  <a:lnTo>
                    <a:pt x="632165" y="95850"/>
                  </a:lnTo>
                  <a:lnTo>
                    <a:pt x="596906" y="68045"/>
                  </a:lnTo>
                  <a:lnTo>
                    <a:pt x="558457" y="44498"/>
                  </a:lnTo>
                  <a:lnTo>
                    <a:pt x="517173" y="25564"/>
                  </a:lnTo>
                  <a:lnTo>
                    <a:pt x="473411" y="11599"/>
                  </a:lnTo>
                  <a:lnTo>
                    <a:pt x="427527" y="2959"/>
                  </a:lnTo>
                  <a:lnTo>
                    <a:pt x="379876" y="0"/>
                  </a:lnTo>
                  <a:close/>
                </a:path>
                <a:path w="647700" h="647700">
                  <a:moveTo>
                    <a:pt x="317322" y="232857"/>
                  </a:moveTo>
                  <a:lnTo>
                    <a:pt x="148488" y="232857"/>
                  </a:lnTo>
                  <a:lnTo>
                    <a:pt x="337191" y="421515"/>
                  </a:lnTo>
                  <a:lnTo>
                    <a:pt x="421599" y="337109"/>
                  </a:lnTo>
                  <a:lnTo>
                    <a:pt x="317322" y="232857"/>
                  </a:lnTo>
                  <a:close/>
                </a:path>
                <a:path w="647700" h="647700">
                  <a:moveTo>
                    <a:pt x="641815" y="105499"/>
                  </a:moveTo>
                  <a:lnTo>
                    <a:pt x="379876" y="105499"/>
                  </a:lnTo>
                  <a:lnTo>
                    <a:pt x="429193" y="109919"/>
                  </a:lnTo>
                  <a:lnTo>
                    <a:pt x="475608" y="122662"/>
                  </a:lnTo>
                  <a:lnTo>
                    <a:pt x="518349" y="142953"/>
                  </a:lnTo>
                  <a:lnTo>
                    <a:pt x="556639" y="170017"/>
                  </a:lnTo>
                  <a:lnTo>
                    <a:pt x="572668" y="186044"/>
                  </a:lnTo>
                  <a:lnTo>
                    <a:pt x="647516" y="111198"/>
                  </a:lnTo>
                  <a:lnTo>
                    <a:pt x="641815" y="105499"/>
                  </a:lnTo>
                  <a:close/>
                </a:path>
              </a:pathLst>
            </a:custGeom>
            <a:solidFill>
              <a:srgbClr val="FF2A16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8416476" y="4079425"/>
            <a:ext cx="515620" cy="515620"/>
            <a:chOff x="12624714" y="6119138"/>
            <a:chExt cx="773430" cy="773430"/>
          </a:xfrm>
        </p:grpSpPr>
        <p:sp>
          <p:nvSpPr>
            <p:cNvPr id="64" name="object 64"/>
            <p:cNvSpPr/>
            <p:nvPr/>
          </p:nvSpPr>
          <p:spPr>
            <a:xfrm>
              <a:off x="12624714" y="6119138"/>
              <a:ext cx="773430" cy="773430"/>
            </a:xfrm>
            <a:custGeom>
              <a:avLst/>
              <a:gdLst/>
              <a:ahLst/>
              <a:cxnLst/>
              <a:rect l="l" t="t" r="r" b="b"/>
              <a:pathLst>
                <a:path w="773430" h="773429">
                  <a:moveTo>
                    <a:pt x="386586" y="0"/>
                  </a:moveTo>
                  <a:lnTo>
                    <a:pt x="338093" y="3011"/>
                  </a:lnTo>
                  <a:lnTo>
                    <a:pt x="291398" y="11805"/>
                  </a:lnTo>
                  <a:lnTo>
                    <a:pt x="246862" y="26019"/>
                  </a:lnTo>
                  <a:lnTo>
                    <a:pt x="204849" y="45291"/>
                  </a:lnTo>
                  <a:lnTo>
                    <a:pt x="165720" y="69258"/>
                  </a:lnTo>
                  <a:lnTo>
                    <a:pt x="129837" y="97558"/>
                  </a:lnTo>
                  <a:lnTo>
                    <a:pt x="97564" y="129828"/>
                  </a:lnTo>
                  <a:lnTo>
                    <a:pt x="69262" y="165707"/>
                  </a:lnTo>
                  <a:lnTo>
                    <a:pt x="45294" y="204832"/>
                  </a:lnTo>
                  <a:lnTo>
                    <a:pt x="26021" y="246841"/>
                  </a:lnTo>
                  <a:lnTo>
                    <a:pt x="11806" y="291371"/>
                  </a:lnTo>
                  <a:lnTo>
                    <a:pt x="3011" y="338061"/>
                  </a:lnTo>
                  <a:lnTo>
                    <a:pt x="0" y="386547"/>
                  </a:lnTo>
                  <a:lnTo>
                    <a:pt x="3012" y="435036"/>
                  </a:lnTo>
                  <a:lnTo>
                    <a:pt x="11806" y="481727"/>
                  </a:lnTo>
                  <a:lnTo>
                    <a:pt x="26021" y="526258"/>
                  </a:lnTo>
                  <a:lnTo>
                    <a:pt x="45294" y="568268"/>
                  </a:lnTo>
                  <a:lnTo>
                    <a:pt x="69263" y="607393"/>
                  </a:lnTo>
                  <a:lnTo>
                    <a:pt x="97565" y="643272"/>
                  </a:lnTo>
                  <a:lnTo>
                    <a:pt x="129839" y="675543"/>
                  </a:lnTo>
                  <a:lnTo>
                    <a:pt x="165721" y="703842"/>
                  </a:lnTo>
                  <a:lnTo>
                    <a:pt x="204850" y="727809"/>
                  </a:lnTo>
                  <a:lnTo>
                    <a:pt x="246863" y="747080"/>
                  </a:lnTo>
                  <a:lnTo>
                    <a:pt x="291399" y="761294"/>
                  </a:lnTo>
                  <a:lnTo>
                    <a:pt x="338094" y="770088"/>
                  </a:lnTo>
                  <a:lnTo>
                    <a:pt x="386587" y="773099"/>
                  </a:lnTo>
                  <a:lnTo>
                    <a:pt x="435078" y="770088"/>
                  </a:lnTo>
                  <a:lnTo>
                    <a:pt x="481772" y="761294"/>
                  </a:lnTo>
                  <a:lnTo>
                    <a:pt x="526307" y="747080"/>
                  </a:lnTo>
                  <a:lnTo>
                    <a:pt x="568320" y="727809"/>
                  </a:lnTo>
                  <a:lnTo>
                    <a:pt x="607448" y="703843"/>
                  </a:lnTo>
                  <a:lnTo>
                    <a:pt x="643331" y="675543"/>
                  </a:lnTo>
                  <a:lnTo>
                    <a:pt x="675604" y="643273"/>
                  </a:lnTo>
                  <a:lnTo>
                    <a:pt x="703907" y="607394"/>
                  </a:lnTo>
                  <a:lnTo>
                    <a:pt x="727876" y="568268"/>
                  </a:lnTo>
                  <a:lnTo>
                    <a:pt x="747149" y="526259"/>
                  </a:lnTo>
                  <a:lnTo>
                    <a:pt x="761364" y="481727"/>
                  </a:lnTo>
                  <a:lnTo>
                    <a:pt x="770159" y="435036"/>
                  </a:lnTo>
                  <a:lnTo>
                    <a:pt x="773171" y="386548"/>
                  </a:lnTo>
                  <a:lnTo>
                    <a:pt x="770159" y="338061"/>
                  </a:lnTo>
                  <a:lnTo>
                    <a:pt x="761364" y="291372"/>
                  </a:lnTo>
                  <a:lnTo>
                    <a:pt x="747149" y="246841"/>
                  </a:lnTo>
                  <a:lnTo>
                    <a:pt x="727875" y="204833"/>
                  </a:lnTo>
                  <a:lnTo>
                    <a:pt x="703906" y="165708"/>
                  </a:lnTo>
                  <a:lnTo>
                    <a:pt x="675603" y="129829"/>
                  </a:lnTo>
                  <a:lnTo>
                    <a:pt x="643330" y="97558"/>
                  </a:lnTo>
                  <a:lnTo>
                    <a:pt x="607447" y="69258"/>
                  </a:lnTo>
                  <a:lnTo>
                    <a:pt x="568318" y="45291"/>
                  </a:lnTo>
                  <a:lnTo>
                    <a:pt x="526306" y="26020"/>
                  </a:lnTo>
                  <a:lnTo>
                    <a:pt x="481771" y="11805"/>
                  </a:lnTo>
                  <a:lnTo>
                    <a:pt x="435077" y="3011"/>
                  </a:lnTo>
                  <a:lnTo>
                    <a:pt x="386586" y="0"/>
                  </a:lnTo>
                  <a:close/>
                </a:path>
              </a:pathLst>
            </a:custGeom>
            <a:solidFill>
              <a:srgbClr val="58DB4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65" name="object 65"/>
            <p:cNvSpPr/>
            <p:nvPr/>
          </p:nvSpPr>
          <p:spPr>
            <a:xfrm>
              <a:off x="12704606" y="6285745"/>
              <a:ext cx="613410" cy="487045"/>
            </a:xfrm>
            <a:custGeom>
              <a:avLst/>
              <a:gdLst/>
              <a:ahLst/>
              <a:cxnLst/>
              <a:rect l="l" t="t" r="r" b="b"/>
              <a:pathLst>
                <a:path w="613409" h="487045">
                  <a:moveTo>
                    <a:pt x="529336" y="0"/>
                  </a:moveTo>
                  <a:lnTo>
                    <a:pt x="210822" y="318515"/>
                  </a:lnTo>
                  <a:lnTo>
                    <a:pt x="84002" y="191727"/>
                  </a:lnTo>
                  <a:lnTo>
                    <a:pt x="0" y="275727"/>
                  </a:lnTo>
                  <a:lnTo>
                    <a:pt x="210823" y="486504"/>
                  </a:lnTo>
                  <a:lnTo>
                    <a:pt x="613365" y="83978"/>
                  </a:lnTo>
                  <a:lnTo>
                    <a:pt x="529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9851576" y="4079425"/>
            <a:ext cx="515620" cy="515620"/>
            <a:chOff x="14777364" y="6119138"/>
            <a:chExt cx="773430" cy="773430"/>
          </a:xfrm>
        </p:grpSpPr>
        <p:sp>
          <p:nvSpPr>
            <p:cNvPr id="67" name="object 67"/>
            <p:cNvSpPr/>
            <p:nvPr/>
          </p:nvSpPr>
          <p:spPr>
            <a:xfrm>
              <a:off x="14777364" y="6119138"/>
              <a:ext cx="773430" cy="773430"/>
            </a:xfrm>
            <a:custGeom>
              <a:avLst/>
              <a:gdLst/>
              <a:ahLst/>
              <a:cxnLst/>
              <a:rect l="l" t="t" r="r" b="b"/>
              <a:pathLst>
                <a:path w="773430" h="773429">
                  <a:moveTo>
                    <a:pt x="386586" y="0"/>
                  </a:moveTo>
                  <a:lnTo>
                    <a:pt x="338093" y="3011"/>
                  </a:lnTo>
                  <a:lnTo>
                    <a:pt x="291398" y="11805"/>
                  </a:lnTo>
                  <a:lnTo>
                    <a:pt x="246862" y="26019"/>
                  </a:lnTo>
                  <a:lnTo>
                    <a:pt x="204849" y="45291"/>
                  </a:lnTo>
                  <a:lnTo>
                    <a:pt x="165720" y="69258"/>
                  </a:lnTo>
                  <a:lnTo>
                    <a:pt x="129837" y="97558"/>
                  </a:lnTo>
                  <a:lnTo>
                    <a:pt x="97564" y="129828"/>
                  </a:lnTo>
                  <a:lnTo>
                    <a:pt x="69262" y="165707"/>
                  </a:lnTo>
                  <a:lnTo>
                    <a:pt x="45294" y="204832"/>
                  </a:lnTo>
                  <a:lnTo>
                    <a:pt x="26021" y="246841"/>
                  </a:lnTo>
                  <a:lnTo>
                    <a:pt x="11806" y="291371"/>
                  </a:lnTo>
                  <a:lnTo>
                    <a:pt x="3011" y="338061"/>
                  </a:lnTo>
                  <a:lnTo>
                    <a:pt x="0" y="386547"/>
                  </a:lnTo>
                  <a:lnTo>
                    <a:pt x="3012" y="435036"/>
                  </a:lnTo>
                  <a:lnTo>
                    <a:pt x="11806" y="481727"/>
                  </a:lnTo>
                  <a:lnTo>
                    <a:pt x="26021" y="526258"/>
                  </a:lnTo>
                  <a:lnTo>
                    <a:pt x="45294" y="568268"/>
                  </a:lnTo>
                  <a:lnTo>
                    <a:pt x="69263" y="607393"/>
                  </a:lnTo>
                  <a:lnTo>
                    <a:pt x="97565" y="643272"/>
                  </a:lnTo>
                  <a:lnTo>
                    <a:pt x="129839" y="675543"/>
                  </a:lnTo>
                  <a:lnTo>
                    <a:pt x="165721" y="703842"/>
                  </a:lnTo>
                  <a:lnTo>
                    <a:pt x="204850" y="727809"/>
                  </a:lnTo>
                  <a:lnTo>
                    <a:pt x="246863" y="747080"/>
                  </a:lnTo>
                  <a:lnTo>
                    <a:pt x="291399" y="761294"/>
                  </a:lnTo>
                  <a:lnTo>
                    <a:pt x="338094" y="770088"/>
                  </a:lnTo>
                  <a:lnTo>
                    <a:pt x="386587" y="773099"/>
                  </a:lnTo>
                  <a:lnTo>
                    <a:pt x="435078" y="770088"/>
                  </a:lnTo>
                  <a:lnTo>
                    <a:pt x="481772" y="761294"/>
                  </a:lnTo>
                  <a:lnTo>
                    <a:pt x="526307" y="747080"/>
                  </a:lnTo>
                  <a:lnTo>
                    <a:pt x="568320" y="727809"/>
                  </a:lnTo>
                  <a:lnTo>
                    <a:pt x="607448" y="703843"/>
                  </a:lnTo>
                  <a:lnTo>
                    <a:pt x="643331" y="675543"/>
                  </a:lnTo>
                  <a:lnTo>
                    <a:pt x="675604" y="643273"/>
                  </a:lnTo>
                  <a:lnTo>
                    <a:pt x="703907" y="607394"/>
                  </a:lnTo>
                  <a:lnTo>
                    <a:pt x="727876" y="568268"/>
                  </a:lnTo>
                  <a:lnTo>
                    <a:pt x="747149" y="526259"/>
                  </a:lnTo>
                  <a:lnTo>
                    <a:pt x="761364" y="481727"/>
                  </a:lnTo>
                  <a:lnTo>
                    <a:pt x="770159" y="435036"/>
                  </a:lnTo>
                  <a:lnTo>
                    <a:pt x="773171" y="386548"/>
                  </a:lnTo>
                  <a:lnTo>
                    <a:pt x="770159" y="338061"/>
                  </a:lnTo>
                  <a:lnTo>
                    <a:pt x="761364" y="291372"/>
                  </a:lnTo>
                  <a:lnTo>
                    <a:pt x="747149" y="246841"/>
                  </a:lnTo>
                  <a:lnTo>
                    <a:pt x="727875" y="204833"/>
                  </a:lnTo>
                  <a:lnTo>
                    <a:pt x="703906" y="165708"/>
                  </a:lnTo>
                  <a:lnTo>
                    <a:pt x="675603" y="129829"/>
                  </a:lnTo>
                  <a:lnTo>
                    <a:pt x="643330" y="97558"/>
                  </a:lnTo>
                  <a:lnTo>
                    <a:pt x="607447" y="69258"/>
                  </a:lnTo>
                  <a:lnTo>
                    <a:pt x="568318" y="45291"/>
                  </a:lnTo>
                  <a:lnTo>
                    <a:pt x="526306" y="26020"/>
                  </a:lnTo>
                  <a:lnTo>
                    <a:pt x="481771" y="11805"/>
                  </a:lnTo>
                  <a:lnTo>
                    <a:pt x="435077" y="3011"/>
                  </a:lnTo>
                  <a:lnTo>
                    <a:pt x="386586" y="0"/>
                  </a:lnTo>
                  <a:close/>
                </a:path>
              </a:pathLst>
            </a:custGeom>
            <a:solidFill>
              <a:srgbClr val="58DB4D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68" name="object 68"/>
            <p:cNvSpPr/>
            <p:nvPr/>
          </p:nvSpPr>
          <p:spPr>
            <a:xfrm>
              <a:off x="14857256" y="6285745"/>
              <a:ext cx="613410" cy="487045"/>
            </a:xfrm>
            <a:custGeom>
              <a:avLst/>
              <a:gdLst/>
              <a:ahLst/>
              <a:cxnLst/>
              <a:rect l="l" t="t" r="r" b="b"/>
              <a:pathLst>
                <a:path w="613409" h="487045">
                  <a:moveTo>
                    <a:pt x="529336" y="0"/>
                  </a:moveTo>
                  <a:lnTo>
                    <a:pt x="210822" y="318515"/>
                  </a:lnTo>
                  <a:lnTo>
                    <a:pt x="84002" y="191727"/>
                  </a:lnTo>
                  <a:lnTo>
                    <a:pt x="0" y="275727"/>
                  </a:lnTo>
                  <a:lnTo>
                    <a:pt x="210823" y="486504"/>
                  </a:lnTo>
                  <a:lnTo>
                    <a:pt x="613365" y="83978"/>
                  </a:lnTo>
                  <a:lnTo>
                    <a:pt x="529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69" name="object 69"/>
          <p:cNvSpPr/>
          <p:nvPr/>
        </p:nvSpPr>
        <p:spPr>
          <a:xfrm>
            <a:off x="11253292" y="3030059"/>
            <a:ext cx="431800" cy="4318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379876" y="0"/>
                </a:moveTo>
                <a:lnTo>
                  <a:pt x="332225" y="2959"/>
                </a:lnTo>
                <a:lnTo>
                  <a:pt x="286340" y="11599"/>
                </a:lnTo>
                <a:lnTo>
                  <a:pt x="242578" y="25564"/>
                </a:lnTo>
                <a:lnTo>
                  <a:pt x="201294" y="44498"/>
                </a:lnTo>
                <a:lnTo>
                  <a:pt x="162844" y="68045"/>
                </a:lnTo>
                <a:lnTo>
                  <a:pt x="127584" y="95850"/>
                </a:lnTo>
                <a:lnTo>
                  <a:pt x="95871" y="127556"/>
                </a:lnTo>
                <a:lnTo>
                  <a:pt x="68060" y="162808"/>
                </a:lnTo>
                <a:lnTo>
                  <a:pt x="44508" y="201250"/>
                </a:lnTo>
                <a:lnTo>
                  <a:pt x="25569" y="242525"/>
                </a:lnTo>
                <a:lnTo>
                  <a:pt x="11601" y="286279"/>
                </a:lnTo>
                <a:lnTo>
                  <a:pt x="2959" y="332154"/>
                </a:lnTo>
                <a:lnTo>
                  <a:pt x="0" y="379796"/>
                </a:lnTo>
                <a:lnTo>
                  <a:pt x="2959" y="427436"/>
                </a:lnTo>
                <a:lnTo>
                  <a:pt x="11601" y="473309"/>
                </a:lnTo>
                <a:lnTo>
                  <a:pt x="25570" y="517062"/>
                </a:lnTo>
                <a:lnTo>
                  <a:pt x="44508" y="558336"/>
                </a:lnTo>
                <a:lnTo>
                  <a:pt x="68061" y="596778"/>
                </a:lnTo>
                <a:lnTo>
                  <a:pt x="95872" y="632029"/>
                </a:lnTo>
                <a:lnTo>
                  <a:pt x="111273" y="647427"/>
                </a:lnTo>
                <a:lnTo>
                  <a:pt x="186117" y="572584"/>
                </a:lnTo>
                <a:lnTo>
                  <a:pt x="170049" y="556521"/>
                </a:lnTo>
                <a:lnTo>
                  <a:pt x="142981" y="518238"/>
                </a:lnTo>
                <a:lnTo>
                  <a:pt x="122686" y="475507"/>
                </a:lnTo>
                <a:lnTo>
                  <a:pt x="109941" y="429102"/>
                </a:lnTo>
                <a:lnTo>
                  <a:pt x="105520" y="379796"/>
                </a:lnTo>
                <a:lnTo>
                  <a:pt x="108426" y="339976"/>
                </a:lnTo>
                <a:lnTo>
                  <a:pt x="116850" y="301959"/>
                </a:lnTo>
                <a:lnTo>
                  <a:pt x="130351" y="266126"/>
                </a:lnTo>
                <a:lnTo>
                  <a:pt x="148488" y="232857"/>
                </a:lnTo>
                <a:lnTo>
                  <a:pt x="317322" y="232857"/>
                </a:lnTo>
                <a:lnTo>
                  <a:pt x="232903" y="148458"/>
                </a:lnTo>
                <a:lnTo>
                  <a:pt x="266182" y="130328"/>
                </a:lnTo>
                <a:lnTo>
                  <a:pt x="302023" y="116829"/>
                </a:lnTo>
                <a:lnTo>
                  <a:pt x="340048" y="108405"/>
                </a:lnTo>
                <a:lnTo>
                  <a:pt x="379876" y="105499"/>
                </a:lnTo>
                <a:lnTo>
                  <a:pt x="641815" y="105499"/>
                </a:lnTo>
                <a:lnTo>
                  <a:pt x="632165" y="95850"/>
                </a:lnTo>
                <a:lnTo>
                  <a:pt x="596906" y="68045"/>
                </a:lnTo>
                <a:lnTo>
                  <a:pt x="558457" y="44498"/>
                </a:lnTo>
                <a:lnTo>
                  <a:pt x="517173" y="25564"/>
                </a:lnTo>
                <a:lnTo>
                  <a:pt x="473411" y="11599"/>
                </a:lnTo>
                <a:lnTo>
                  <a:pt x="427527" y="2959"/>
                </a:lnTo>
                <a:lnTo>
                  <a:pt x="379876" y="0"/>
                </a:lnTo>
                <a:close/>
              </a:path>
              <a:path w="647700" h="647700">
                <a:moveTo>
                  <a:pt x="317322" y="232857"/>
                </a:moveTo>
                <a:lnTo>
                  <a:pt x="148488" y="232857"/>
                </a:lnTo>
                <a:lnTo>
                  <a:pt x="337191" y="421515"/>
                </a:lnTo>
                <a:lnTo>
                  <a:pt x="421599" y="337109"/>
                </a:lnTo>
                <a:lnTo>
                  <a:pt x="317322" y="232857"/>
                </a:lnTo>
                <a:close/>
              </a:path>
              <a:path w="647700" h="647700">
                <a:moveTo>
                  <a:pt x="641815" y="105499"/>
                </a:moveTo>
                <a:lnTo>
                  <a:pt x="379876" y="105499"/>
                </a:lnTo>
                <a:lnTo>
                  <a:pt x="429193" y="109919"/>
                </a:lnTo>
                <a:lnTo>
                  <a:pt x="475608" y="122662"/>
                </a:lnTo>
                <a:lnTo>
                  <a:pt x="518349" y="142953"/>
                </a:lnTo>
                <a:lnTo>
                  <a:pt x="556639" y="170017"/>
                </a:lnTo>
                <a:lnTo>
                  <a:pt x="572668" y="186044"/>
                </a:lnTo>
                <a:lnTo>
                  <a:pt x="647515" y="111198"/>
                </a:lnTo>
                <a:lnTo>
                  <a:pt x="641815" y="105499"/>
                </a:lnTo>
                <a:close/>
              </a:path>
            </a:pathLst>
          </a:custGeom>
          <a:solidFill>
            <a:srgbClr val="FF2A1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70" name="object 70"/>
          <p:cNvSpPr/>
          <p:nvPr/>
        </p:nvSpPr>
        <p:spPr>
          <a:xfrm>
            <a:off x="11297743" y="4058759"/>
            <a:ext cx="431800" cy="4318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379875" y="0"/>
                </a:moveTo>
                <a:lnTo>
                  <a:pt x="332224" y="2959"/>
                </a:lnTo>
                <a:lnTo>
                  <a:pt x="286339" y="11599"/>
                </a:lnTo>
                <a:lnTo>
                  <a:pt x="242577" y="25564"/>
                </a:lnTo>
                <a:lnTo>
                  <a:pt x="201292" y="44498"/>
                </a:lnTo>
                <a:lnTo>
                  <a:pt x="162843" y="68045"/>
                </a:lnTo>
                <a:lnTo>
                  <a:pt x="127583" y="95850"/>
                </a:lnTo>
                <a:lnTo>
                  <a:pt x="95870" y="127556"/>
                </a:lnTo>
                <a:lnTo>
                  <a:pt x="68059" y="162808"/>
                </a:lnTo>
                <a:lnTo>
                  <a:pt x="44506" y="201250"/>
                </a:lnTo>
                <a:lnTo>
                  <a:pt x="25568" y="242525"/>
                </a:lnTo>
                <a:lnTo>
                  <a:pt x="11600" y="286279"/>
                </a:lnTo>
                <a:lnTo>
                  <a:pt x="2958" y="332154"/>
                </a:lnTo>
                <a:lnTo>
                  <a:pt x="0" y="379796"/>
                </a:lnTo>
                <a:lnTo>
                  <a:pt x="2958" y="427436"/>
                </a:lnTo>
                <a:lnTo>
                  <a:pt x="11600" y="473309"/>
                </a:lnTo>
                <a:lnTo>
                  <a:pt x="25569" y="517062"/>
                </a:lnTo>
                <a:lnTo>
                  <a:pt x="44507" y="558336"/>
                </a:lnTo>
                <a:lnTo>
                  <a:pt x="68060" y="596778"/>
                </a:lnTo>
                <a:lnTo>
                  <a:pt x="95871" y="632029"/>
                </a:lnTo>
                <a:lnTo>
                  <a:pt x="111272" y="647428"/>
                </a:lnTo>
                <a:lnTo>
                  <a:pt x="186117" y="572585"/>
                </a:lnTo>
                <a:lnTo>
                  <a:pt x="170048" y="556521"/>
                </a:lnTo>
                <a:lnTo>
                  <a:pt x="142979" y="518238"/>
                </a:lnTo>
                <a:lnTo>
                  <a:pt x="122685" y="475507"/>
                </a:lnTo>
                <a:lnTo>
                  <a:pt x="109940" y="429102"/>
                </a:lnTo>
                <a:lnTo>
                  <a:pt x="105520" y="379787"/>
                </a:lnTo>
                <a:lnTo>
                  <a:pt x="108425" y="339976"/>
                </a:lnTo>
                <a:lnTo>
                  <a:pt x="116849" y="301959"/>
                </a:lnTo>
                <a:lnTo>
                  <a:pt x="130349" y="266126"/>
                </a:lnTo>
                <a:lnTo>
                  <a:pt x="148486" y="232857"/>
                </a:lnTo>
                <a:lnTo>
                  <a:pt x="317321" y="232857"/>
                </a:lnTo>
                <a:lnTo>
                  <a:pt x="232902" y="148458"/>
                </a:lnTo>
                <a:lnTo>
                  <a:pt x="266181" y="130328"/>
                </a:lnTo>
                <a:lnTo>
                  <a:pt x="302022" y="116829"/>
                </a:lnTo>
                <a:lnTo>
                  <a:pt x="340046" y="108405"/>
                </a:lnTo>
                <a:lnTo>
                  <a:pt x="379875" y="105499"/>
                </a:lnTo>
                <a:lnTo>
                  <a:pt x="641814" y="105499"/>
                </a:lnTo>
                <a:lnTo>
                  <a:pt x="632163" y="95850"/>
                </a:lnTo>
                <a:lnTo>
                  <a:pt x="596905" y="68045"/>
                </a:lnTo>
                <a:lnTo>
                  <a:pt x="558456" y="44498"/>
                </a:lnTo>
                <a:lnTo>
                  <a:pt x="517172" y="25564"/>
                </a:lnTo>
                <a:lnTo>
                  <a:pt x="473410" y="11599"/>
                </a:lnTo>
                <a:lnTo>
                  <a:pt x="427526" y="2959"/>
                </a:lnTo>
                <a:lnTo>
                  <a:pt x="379875" y="0"/>
                </a:lnTo>
                <a:close/>
              </a:path>
              <a:path w="647700" h="647700">
                <a:moveTo>
                  <a:pt x="317321" y="232857"/>
                </a:moveTo>
                <a:lnTo>
                  <a:pt x="148486" y="232857"/>
                </a:lnTo>
                <a:lnTo>
                  <a:pt x="337190" y="421516"/>
                </a:lnTo>
                <a:lnTo>
                  <a:pt x="421598" y="337109"/>
                </a:lnTo>
                <a:lnTo>
                  <a:pt x="317321" y="232857"/>
                </a:lnTo>
                <a:close/>
              </a:path>
              <a:path w="647700" h="647700">
                <a:moveTo>
                  <a:pt x="641814" y="105499"/>
                </a:moveTo>
                <a:lnTo>
                  <a:pt x="379875" y="105499"/>
                </a:lnTo>
                <a:lnTo>
                  <a:pt x="429191" y="109919"/>
                </a:lnTo>
                <a:lnTo>
                  <a:pt x="475607" y="122662"/>
                </a:lnTo>
                <a:lnTo>
                  <a:pt x="518348" y="142953"/>
                </a:lnTo>
                <a:lnTo>
                  <a:pt x="556638" y="170017"/>
                </a:lnTo>
                <a:lnTo>
                  <a:pt x="572667" y="186044"/>
                </a:lnTo>
                <a:lnTo>
                  <a:pt x="647515" y="111199"/>
                </a:lnTo>
                <a:lnTo>
                  <a:pt x="641814" y="105499"/>
                </a:lnTo>
                <a:close/>
              </a:path>
            </a:pathLst>
          </a:custGeom>
          <a:solidFill>
            <a:srgbClr val="FF2A1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B40F68C-B420-8CE1-2529-BC53A6AE05FA}"/>
              </a:ext>
            </a:extLst>
          </p:cNvPr>
          <p:cNvSpPr txBox="1"/>
          <p:nvPr/>
        </p:nvSpPr>
        <p:spPr>
          <a:xfrm>
            <a:off x="8997173" y="169055"/>
            <a:ext cx="23957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(Controlled by Sora)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3F1-692C-5672-812E-BA1C4490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Sora instead of Libby?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0E978-0AA4-7AFB-41E1-999B09084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6966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Who’s in: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F51B5-FB94-C804-27A7-EC72202C6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4086644"/>
          </a:xfrm>
        </p:spPr>
        <p:txBody>
          <a:bodyPr>
            <a:normAutofit fontScale="92500" lnSpcReduction="20000"/>
          </a:bodyPr>
          <a:lstStyle/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IPS</a:t>
            </a:r>
          </a:p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Lawrence Township </a:t>
            </a:r>
          </a:p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Perry Township</a:t>
            </a:r>
          </a:p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Pike Township</a:t>
            </a:r>
          </a:p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Wayne Township </a:t>
            </a:r>
          </a:p>
          <a:p>
            <a:r>
              <a:rPr lang="en-US" sz="24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Decatur Central and Warren Central high schools</a:t>
            </a:r>
          </a:p>
          <a:p>
            <a:r>
              <a:rPr lang="en-US" sz="2400" dirty="0">
                <a:solidFill>
                  <a:srgbClr val="666666"/>
                </a:solidFill>
                <a:latin typeface="Roboto" panose="02000000000000000000" pitchFamily="2" charset="0"/>
              </a:rPr>
              <a:t>Other charter and private schools as well as Indiana School for the Deaf</a:t>
            </a:r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2A6CB-100C-8A94-E78F-E4504014F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Some have access to some of the following: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B5389E-A3FA-65A1-8F36-C924CCFA7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01668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School-owned collection</a:t>
            </a:r>
          </a:p>
          <a:p>
            <a:r>
              <a:rPr lang="en-US" dirty="0"/>
              <a:t>District-owned collection</a:t>
            </a:r>
          </a:p>
          <a:p>
            <a:r>
              <a:rPr lang="en-US" dirty="0"/>
              <a:t>Original shared collection created in Axis 360</a:t>
            </a:r>
          </a:p>
          <a:p>
            <a:r>
              <a:rPr lang="en-US" dirty="0"/>
              <a:t>New shared collection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B9103B-F44C-94A6-B341-BCDB595DE6E2}"/>
              </a:ext>
            </a:extLst>
          </p:cNvPr>
          <p:cNvSpPr txBox="1"/>
          <p:nvPr/>
        </p:nvSpPr>
        <p:spPr>
          <a:xfrm>
            <a:off x="6172200" y="4521758"/>
            <a:ext cx="5262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About 5,000 more books that are NOT visible in Libby or in BiblioCommons</a:t>
            </a:r>
          </a:p>
        </p:txBody>
      </p:sp>
    </p:spTree>
    <p:extLst>
      <p:ext uri="{BB962C8B-B14F-4D97-AF65-F5344CB8AC3E}">
        <p14:creationId xmlns:p14="http://schemas.microsoft.com/office/powerpoint/2010/main" val="1480526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sz="quarter" idx="4294967295"/>
          </p:nvPr>
        </p:nvSpPr>
        <p:spPr>
          <a:xfrm>
            <a:off x="570516" y="1382713"/>
            <a:ext cx="4690356" cy="2876550"/>
          </a:xfrm>
          <a:noFill/>
        </p:spPr>
        <p:txBody>
          <a:bodyPr>
            <a:noAutofit/>
          </a:bodyPr>
          <a:lstStyle/>
          <a:p>
            <a:pPr marL="0" indent="0" defTabSz="462620">
              <a:lnSpc>
                <a:spcPct val="125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  <a:buNone/>
            </a:pPr>
            <a:r>
              <a:rPr kumimoji="1" lang="en-US" sz="2400" b="1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 more:</a:t>
            </a:r>
          </a:p>
          <a:p>
            <a:pPr marL="342917" indent="-342917" defTabSz="462620">
              <a:lnSpc>
                <a:spcPct val="125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</a:pPr>
            <a:r>
              <a:rPr kumimoji="1" lang="en-US" sz="2000" b="1" kern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 </a:t>
            </a:r>
            <a:r>
              <a:rPr kumimoji="1" lang="en-US" sz="2000" b="1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Sora 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kumimoji="1" lang="en-US" sz="2000" kern="0" dirty="0">
                <a:solidFill>
                  <a:srgbClr val="F15B2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https://www.overdrive.com/apps/sora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17" indent="-342917" defTabSz="462620">
              <a:lnSpc>
                <a:spcPct val="200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</a:pPr>
            <a:r>
              <a:rPr kumimoji="1" lang="en-US" sz="2000" b="1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Sora Help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1" lang="en-US" sz="2000" kern="0" dirty="0">
                <a:solidFill>
                  <a:srgbClr val="F15B2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help.soraapp.com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17" indent="-342917" defTabSz="462620">
              <a:lnSpc>
                <a:spcPct val="125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</a:pPr>
            <a:r>
              <a:rPr kumimoji="1" lang="en-US" sz="2000" b="1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 Center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1" lang="en-US" sz="2000" kern="0" dirty="0">
                <a:solidFill>
                  <a:srgbClr val="F15B2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resources.overdrive.com</a:t>
            </a:r>
            <a:r>
              <a:rPr kumimoji="1" lang="en-US" sz="2000" kern="0" dirty="0">
                <a:solidFill>
                  <a:srgbClr val="3C356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17" indent="-342917" defTabSz="462620">
              <a:lnSpc>
                <a:spcPct val="125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</a:pPr>
            <a:endParaRPr kumimoji="1" lang="en-US" sz="2133" b="1" kern="0" dirty="0">
              <a:solidFill>
                <a:srgbClr val="3C356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17" indent="-342917" defTabSz="462620">
              <a:lnSpc>
                <a:spcPct val="125000"/>
              </a:lnSpc>
              <a:spcBef>
                <a:spcPts val="800"/>
              </a:spcBef>
              <a:spcAft>
                <a:spcPts val="1200"/>
              </a:spcAft>
              <a:buClr>
                <a:srgbClr val="F05A2A"/>
              </a:buClr>
              <a:buSzPct val="75000"/>
            </a:pPr>
            <a:endParaRPr kumimoji="1" lang="en-US" sz="2133" b="1" kern="0" dirty="0">
              <a:solidFill>
                <a:srgbClr val="3C356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5B291D4-115B-4625-8E9D-0ECCE954413C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</p:txBody>
      </p:sp>
      <p:pic>
        <p:nvPicPr>
          <p:cNvPr id="2" name="Picture 1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13FC3878-CC49-A414-998D-0053FA141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F064F2C-0BB8-E19A-EABD-E05308C31627}"/>
              </a:ext>
            </a:extLst>
          </p:cNvPr>
          <p:cNvGrpSpPr/>
          <p:nvPr/>
        </p:nvGrpSpPr>
        <p:grpSpPr>
          <a:xfrm>
            <a:off x="4369091" y="1107779"/>
            <a:ext cx="8458677" cy="4845109"/>
            <a:chOff x="4369091" y="1107779"/>
            <a:chExt cx="8458677" cy="484510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DEA0A33-D474-087D-169A-5552D177A450}"/>
                </a:ext>
              </a:extLst>
            </p:cNvPr>
            <p:cNvGrpSpPr/>
            <p:nvPr/>
          </p:nvGrpSpPr>
          <p:grpSpPr>
            <a:xfrm>
              <a:off x="4369091" y="1107779"/>
              <a:ext cx="8458677" cy="4845109"/>
              <a:chOff x="1584089" y="526817"/>
              <a:chExt cx="9078074" cy="5199898"/>
            </a:xfrm>
          </p:grpSpPr>
          <p:sp>
            <p:nvSpPr>
              <p:cNvPr id="7" name="Freeform 2">
                <a:extLst>
                  <a:ext uri="{FF2B5EF4-FFF2-40B4-BE49-F238E27FC236}">
                    <a16:creationId xmlns:a16="http://schemas.microsoft.com/office/drawing/2014/main" id="{290D23E2-1F61-4743-A2F9-EAEDF5BB97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089" y="5524926"/>
                <a:ext cx="4572659" cy="201789"/>
              </a:xfrm>
              <a:custGeom>
                <a:avLst/>
                <a:gdLst>
                  <a:gd name="T0" fmla="*/ 0 w 885"/>
                  <a:gd name="T1" fmla="*/ 16 h 39"/>
                  <a:gd name="T2" fmla="*/ 78 w 885"/>
                  <a:gd name="T3" fmla="*/ 39 h 39"/>
                  <a:gd name="T4" fmla="*/ 885 w 885"/>
                  <a:gd name="T5" fmla="*/ 39 h 39"/>
                  <a:gd name="T6" fmla="*/ 885 w 885"/>
                  <a:gd name="T7" fmla="*/ 0 h 39"/>
                  <a:gd name="T8" fmla="*/ 0 w 885"/>
                  <a:gd name="T9" fmla="*/ 0 h 39"/>
                  <a:gd name="T10" fmla="*/ 0 w 885"/>
                  <a:gd name="T11" fmla="*/ 1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5" h="39">
                    <a:moveTo>
                      <a:pt x="0" y="16"/>
                    </a:moveTo>
                    <a:cubicBezTo>
                      <a:pt x="0" y="23"/>
                      <a:pt x="30" y="39"/>
                      <a:pt x="78" y="39"/>
                    </a:cubicBezTo>
                    <a:cubicBezTo>
                      <a:pt x="126" y="39"/>
                      <a:pt x="885" y="39"/>
                      <a:pt x="885" y="39"/>
                    </a:cubicBezTo>
                    <a:cubicBezTo>
                      <a:pt x="885" y="0"/>
                      <a:pt x="885" y="0"/>
                      <a:pt x="88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B3B4B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Roboto Light"/>
                </a:endParaRPr>
              </a:p>
            </p:txBody>
          </p:sp>
          <p:sp>
            <p:nvSpPr>
              <p:cNvPr id="8" name="Freeform 3">
                <a:extLst>
                  <a:ext uri="{FF2B5EF4-FFF2-40B4-BE49-F238E27FC236}">
                    <a16:creationId xmlns:a16="http://schemas.microsoft.com/office/drawing/2014/main" id="{41C4A164-A07D-20A9-D788-414DC3EC2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9502" y="5524926"/>
                <a:ext cx="4572659" cy="201789"/>
              </a:xfrm>
              <a:custGeom>
                <a:avLst/>
                <a:gdLst>
                  <a:gd name="T0" fmla="*/ 884 w 884"/>
                  <a:gd name="T1" fmla="*/ 16 h 39"/>
                  <a:gd name="T2" fmla="*/ 806 w 884"/>
                  <a:gd name="T3" fmla="*/ 39 h 39"/>
                  <a:gd name="T4" fmla="*/ 0 w 884"/>
                  <a:gd name="T5" fmla="*/ 39 h 39"/>
                  <a:gd name="T6" fmla="*/ 0 w 884"/>
                  <a:gd name="T7" fmla="*/ 0 h 39"/>
                  <a:gd name="T8" fmla="*/ 884 w 884"/>
                  <a:gd name="T9" fmla="*/ 0 h 39"/>
                  <a:gd name="T10" fmla="*/ 884 w 884"/>
                  <a:gd name="T11" fmla="*/ 1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4" h="39">
                    <a:moveTo>
                      <a:pt x="884" y="16"/>
                    </a:moveTo>
                    <a:cubicBezTo>
                      <a:pt x="884" y="23"/>
                      <a:pt x="854" y="39"/>
                      <a:pt x="806" y="39"/>
                    </a:cubicBezTo>
                    <a:cubicBezTo>
                      <a:pt x="758" y="39"/>
                      <a:pt x="0" y="39"/>
                      <a:pt x="0" y="3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84" y="0"/>
                      <a:pt x="884" y="0"/>
                      <a:pt x="884" y="0"/>
                    </a:cubicBezTo>
                    <a:lnTo>
                      <a:pt x="884" y="16"/>
                    </a:lnTo>
                    <a:close/>
                  </a:path>
                </a:pathLst>
              </a:custGeom>
              <a:solidFill>
                <a:srgbClr val="B3B4B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Roboto Light"/>
                </a:endParaRPr>
              </a:p>
            </p:txBody>
          </p:sp>
          <p:sp>
            <p:nvSpPr>
              <p:cNvPr id="10" name="Freeform 4">
                <a:extLst>
                  <a:ext uri="{FF2B5EF4-FFF2-40B4-BE49-F238E27FC236}">
                    <a16:creationId xmlns:a16="http://schemas.microsoft.com/office/drawing/2014/main" id="{27BCB2E2-6A4E-0F55-4500-D5623E5A6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827" y="526817"/>
                <a:ext cx="7309019" cy="4987761"/>
              </a:xfrm>
              <a:custGeom>
                <a:avLst/>
                <a:gdLst>
                  <a:gd name="T0" fmla="*/ 40 w 1414"/>
                  <a:gd name="T1" fmla="*/ 964 h 964"/>
                  <a:gd name="T2" fmla="*/ 0 w 1414"/>
                  <a:gd name="T3" fmla="*/ 924 h 964"/>
                  <a:gd name="T4" fmla="*/ 0 w 1414"/>
                  <a:gd name="T5" fmla="*/ 40 h 964"/>
                  <a:gd name="T6" fmla="*/ 40 w 1414"/>
                  <a:gd name="T7" fmla="*/ 0 h 964"/>
                  <a:gd name="T8" fmla="*/ 1373 w 1414"/>
                  <a:gd name="T9" fmla="*/ 0 h 964"/>
                  <a:gd name="T10" fmla="*/ 1414 w 1414"/>
                  <a:gd name="T11" fmla="*/ 40 h 964"/>
                  <a:gd name="T12" fmla="*/ 1414 w 1414"/>
                  <a:gd name="T13" fmla="*/ 924 h 964"/>
                  <a:gd name="T14" fmla="*/ 1373 w 1414"/>
                  <a:gd name="T15" fmla="*/ 964 h 964"/>
                  <a:gd name="T16" fmla="*/ 40 w 1414"/>
                  <a:gd name="T17" fmla="*/ 964 h 9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4" h="964">
                    <a:moveTo>
                      <a:pt x="40" y="964"/>
                    </a:moveTo>
                    <a:cubicBezTo>
                      <a:pt x="18" y="964"/>
                      <a:pt x="0" y="946"/>
                      <a:pt x="0" y="924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18"/>
                      <a:pt x="18" y="0"/>
                      <a:pt x="40" y="0"/>
                    </a:cubicBezTo>
                    <a:cubicBezTo>
                      <a:pt x="1373" y="0"/>
                      <a:pt x="1373" y="0"/>
                      <a:pt x="1373" y="0"/>
                    </a:cubicBezTo>
                    <a:cubicBezTo>
                      <a:pt x="1396" y="0"/>
                      <a:pt x="1414" y="18"/>
                      <a:pt x="1414" y="40"/>
                    </a:cubicBezTo>
                    <a:cubicBezTo>
                      <a:pt x="1414" y="924"/>
                      <a:pt x="1414" y="924"/>
                      <a:pt x="1414" y="924"/>
                    </a:cubicBezTo>
                    <a:cubicBezTo>
                      <a:pt x="1414" y="946"/>
                      <a:pt x="1396" y="964"/>
                      <a:pt x="1373" y="964"/>
                    </a:cubicBezTo>
                    <a:lnTo>
                      <a:pt x="40" y="96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31750">
                <a:solidFill>
                  <a:schemeClr val="bg1">
                    <a:lumMod val="75000"/>
                  </a:schemeClr>
                </a:solidFill>
              </a:ln>
              <a:extLs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Roboto Light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5154FA9-FDE6-5D75-A989-AD705FF74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089" y="5442142"/>
                <a:ext cx="9078074" cy="16556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Roboto Light"/>
                </a:endParaRPr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94E062FD-7201-914D-7937-480A3F069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8776" y="5442143"/>
                <a:ext cx="1303517" cy="93133"/>
              </a:xfrm>
              <a:custGeom>
                <a:avLst/>
                <a:gdLst>
                  <a:gd name="T0" fmla="*/ 0 w 252"/>
                  <a:gd name="T1" fmla="*/ 0 h 18"/>
                  <a:gd name="T2" fmla="*/ 22 w 252"/>
                  <a:gd name="T3" fmla="*/ 18 h 18"/>
                  <a:gd name="T4" fmla="*/ 230 w 252"/>
                  <a:gd name="T5" fmla="*/ 18 h 18"/>
                  <a:gd name="T6" fmla="*/ 252 w 252"/>
                  <a:gd name="T7" fmla="*/ 0 h 18"/>
                  <a:gd name="T8" fmla="*/ 0 w 25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2" h="18">
                    <a:moveTo>
                      <a:pt x="0" y="0"/>
                    </a:moveTo>
                    <a:cubicBezTo>
                      <a:pt x="2" y="10"/>
                      <a:pt x="11" y="18"/>
                      <a:pt x="22" y="18"/>
                    </a:cubicBezTo>
                    <a:cubicBezTo>
                      <a:pt x="230" y="18"/>
                      <a:pt x="230" y="18"/>
                      <a:pt x="230" y="18"/>
                    </a:cubicBezTo>
                    <a:cubicBezTo>
                      <a:pt x="241" y="18"/>
                      <a:pt x="250" y="10"/>
                      <a:pt x="25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3B4B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>
                  <a:latin typeface="Roboto Light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C919439-6EC5-48DF-68A5-4C5E5691A5D1}"/>
                  </a:ext>
                </a:extLst>
              </p:cNvPr>
              <p:cNvSpPr/>
              <p:nvPr/>
            </p:nvSpPr>
            <p:spPr>
              <a:xfrm>
                <a:off x="6120543" y="642364"/>
                <a:ext cx="84527" cy="8452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62BA995-847A-B0C5-D490-CD5A7CE5C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27020" y="1521105"/>
              <a:ext cx="6405474" cy="394374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0E4D06F-2E9E-7475-011D-FB802D8DFF59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969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7C06D-9143-462C-A8B8-661162C513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4238" y="322263"/>
            <a:ext cx="11307762" cy="53975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Sora?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752981-443A-40F6-A0F7-D258B7D8DE86}"/>
              </a:ext>
            </a:extLst>
          </p:cNvPr>
          <p:cNvSpPr/>
          <p:nvPr/>
        </p:nvSpPr>
        <p:spPr>
          <a:xfrm>
            <a:off x="8684154" y="2685793"/>
            <a:ext cx="2513050" cy="2144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67" i="1" dirty="0">
                <a:solidFill>
                  <a:srgbClr val="3B3461"/>
                </a:solidFill>
                <a:latin typeface="Calibri" panose="020F0502020204030204" pitchFamily="34" charset="0"/>
                <a:ea typeface="EB Garamond 12" charset="0"/>
                <a:cs typeface="Calibri" panose="020F0502020204030204" pitchFamily="34" charset="0"/>
              </a:rPr>
              <a:t>Sora is the best way for students  to access your school’s digital collection.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E9BD77-1207-4B6B-8029-C2B7D86299E4}"/>
              </a:ext>
            </a:extLst>
          </p:cNvPr>
          <p:cNvSpPr txBox="1"/>
          <p:nvPr/>
        </p:nvSpPr>
        <p:spPr>
          <a:xfrm>
            <a:off x="8707130" y="4887507"/>
            <a:ext cx="2415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spc="200" dirty="0">
                <a:solidFill>
                  <a:srgbClr val="F05A2A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soraapp.com</a:t>
            </a:r>
            <a:endParaRPr lang="en-US" sz="1600" spc="200" dirty="0">
              <a:solidFill>
                <a:srgbClr val="F05A2A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  <a:p>
            <a:pPr algn="ctr"/>
            <a:r>
              <a:rPr lang="en-US" sz="1600" spc="200" dirty="0"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or download the app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5ED75D-47EB-4BE4-878B-F43FE62CA0EA}"/>
              </a:ext>
            </a:extLst>
          </p:cNvPr>
          <p:cNvCxnSpPr>
            <a:cxnSpLocks/>
          </p:cNvCxnSpPr>
          <p:nvPr/>
        </p:nvCxnSpPr>
        <p:spPr>
          <a:xfrm>
            <a:off x="9327244" y="2470192"/>
            <a:ext cx="1174985" cy="0"/>
          </a:xfrm>
          <a:prstGeom prst="line">
            <a:avLst/>
          </a:prstGeom>
          <a:ln w="28575">
            <a:solidFill>
              <a:srgbClr val="262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89277DB-CF3B-4136-9104-2C30411AC3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321" t="59229" r="16805" b="4036"/>
          <a:stretch/>
        </p:blipFill>
        <p:spPr>
          <a:xfrm>
            <a:off x="8600444" y="5497777"/>
            <a:ext cx="2628585" cy="540663"/>
          </a:xfrm>
          <a:prstGeom prst="rect">
            <a:avLst/>
          </a:prstGeom>
        </p:spPr>
      </p:pic>
      <p:pic>
        <p:nvPicPr>
          <p:cNvPr id="11" name="Picture 10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3EF8736D-5AE1-8EE6-FC09-77FADF2287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C258EF-A355-3758-9F48-D24ACA3F507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397999" y="1556728"/>
            <a:ext cx="7860727" cy="4565298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8EDD4507-AEEA-31B7-705B-9CA0DA3BE22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843999" y="2685793"/>
            <a:ext cx="1735357" cy="3582899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5EB4D0D4-F795-ECE5-7BBF-EA3A4F969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587" y="646626"/>
            <a:ext cx="1478183" cy="14781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2AF545-528A-130A-F00E-02BB1C3A3198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77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ST">
            <a:extLst>
              <a:ext uri="{FF2B5EF4-FFF2-40B4-BE49-F238E27FC236}">
                <a16:creationId xmlns:a16="http://schemas.microsoft.com/office/drawing/2014/main" id="{68BC219E-A108-4D7F-9C45-4759D77EBE75}"/>
              </a:ext>
            </a:extLst>
          </p:cNvPr>
          <p:cNvSpPr txBox="1">
            <a:spLocks/>
          </p:cNvSpPr>
          <p:nvPr/>
        </p:nvSpPr>
        <p:spPr>
          <a:xfrm>
            <a:off x="739968" y="1220935"/>
            <a:ext cx="6236014" cy="484510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1"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メイリオ"/>
              </a:defRPr>
            </a:lvl1pPr>
            <a:lvl2pPr marL="5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2pPr>
            <a:lvl3pPr marL="10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3pPr>
            <a:lvl4pPr marL="16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4pPr>
            <a:lvl5pPr marL="216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5pPr>
            <a:lvl6pPr marL="270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6pPr>
            <a:lvl7pPr marL="32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7pPr>
            <a:lvl8pPr marL="37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8pPr>
            <a:lvl9pPr marL="43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9pPr>
          </a:lstStyle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Read ebooks and listen to audiobooks. 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Adjust reading or listening settings.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Read or listen offline. 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Define new or unfamiliar words.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Add and </a:t>
            </a:r>
            <a:r>
              <a:rPr lang="en-US" sz="2133" kern="0">
                <a:solidFill>
                  <a:srgbClr val="3C3563"/>
                </a:solidFill>
              </a:rPr>
              <a:t>export bookmarks, highlights, </a:t>
            </a:r>
            <a:r>
              <a:rPr lang="en-US" sz="2133" kern="0" dirty="0">
                <a:solidFill>
                  <a:srgbClr val="3C3563"/>
                </a:solidFill>
              </a:rPr>
              <a:t>and notes.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Place books on hold.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View reading stats and earn achievements. 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133" kern="0" dirty="0">
                <a:solidFill>
                  <a:srgbClr val="3C3563"/>
                </a:solidFill>
              </a:rPr>
              <a:t>Add a public library for more books.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6AE4ACE-A47C-44ED-831D-596E32146EE9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can students do in Sora?</a:t>
            </a:r>
          </a:p>
        </p:txBody>
      </p:sp>
      <p:pic>
        <p:nvPicPr>
          <p:cNvPr id="2" name="Picture 1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999F64EA-ED54-1F28-E13B-9C047758A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379" y="6467242"/>
            <a:ext cx="1034621" cy="390758"/>
          </a:xfrm>
          <a:prstGeom prst="rect">
            <a:avLst/>
          </a:prstGeom>
        </p:spPr>
      </p:pic>
      <p:sp>
        <p:nvSpPr>
          <p:cNvPr id="3" name="Freeform 416">
            <a:extLst>
              <a:ext uri="{FF2B5EF4-FFF2-40B4-BE49-F238E27FC236}">
                <a16:creationId xmlns:a16="http://schemas.microsoft.com/office/drawing/2014/main" id="{A4B36604-B37D-3DA7-9B56-90D41E881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6177" y="361139"/>
            <a:ext cx="4107013" cy="6106103"/>
          </a:xfrm>
          <a:custGeom>
            <a:avLst/>
            <a:gdLst>
              <a:gd name="T0" fmla="*/ 8359 w 8992"/>
              <a:gd name="T1" fmla="*/ 0 h 13368"/>
              <a:gd name="T2" fmla="*/ 8991 w 8992"/>
              <a:gd name="T3" fmla="*/ 639 h 13368"/>
              <a:gd name="T4" fmla="*/ 8991 w 8992"/>
              <a:gd name="T5" fmla="*/ 12734 h 13368"/>
              <a:gd name="T6" fmla="*/ 8353 w 8992"/>
              <a:gd name="T7" fmla="*/ 13367 h 13368"/>
              <a:gd name="T8" fmla="*/ 633 w 8992"/>
              <a:gd name="T9" fmla="*/ 13361 h 13368"/>
              <a:gd name="T10" fmla="*/ 0 w 8992"/>
              <a:gd name="T11" fmla="*/ 12728 h 13368"/>
              <a:gd name="T12" fmla="*/ 0 w 8992"/>
              <a:gd name="T13" fmla="*/ 633 h 13368"/>
              <a:gd name="T14" fmla="*/ 639 w 8992"/>
              <a:gd name="T15" fmla="*/ 0 h 13368"/>
              <a:gd name="T16" fmla="*/ 8359 w 8992"/>
              <a:gd name="T17" fmla="*/ 0 h 13368"/>
              <a:gd name="T18" fmla="*/ 8359 w 8992"/>
              <a:gd name="T19" fmla="*/ 0 h 13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992" h="13368">
                <a:moveTo>
                  <a:pt x="8359" y="0"/>
                </a:moveTo>
                <a:cubicBezTo>
                  <a:pt x="8710" y="0"/>
                  <a:pt x="8991" y="287"/>
                  <a:pt x="8991" y="639"/>
                </a:cubicBezTo>
                <a:cubicBezTo>
                  <a:pt x="8991" y="639"/>
                  <a:pt x="8991" y="639"/>
                  <a:pt x="8991" y="12734"/>
                </a:cubicBezTo>
                <a:cubicBezTo>
                  <a:pt x="8991" y="13081"/>
                  <a:pt x="8704" y="13367"/>
                  <a:pt x="8353" y="13367"/>
                </a:cubicBezTo>
                <a:cubicBezTo>
                  <a:pt x="8353" y="13367"/>
                  <a:pt x="8353" y="13367"/>
                  <a:pt x="633" y="13361"/>
                </a:cubicBezTo>
                <a:cubicBezTo>
                  <a:pt x="281" y="13361"/>
                  <a:pt x="0" y="13081"/>
                  <a:pt x="0" y="12728"/>
                </a:cubicBezTo>
                <a:cubicBezTo>
                  <a:pt x="0" y="12728"/>
                  <a:pt x="0" y="12728"/>
                  <a:pt x="0" y="633"/>
                </a:cubicBezTo>
                <a:cubicBezTo>
                  <a:pt x="6" y="287"/>
                  <a:pt x="286" y="0"/>
                  <a:pt x="639" y="0"/>
                </a:cubicBezTo>
                <a:cubicBezTo>
                  <a:pt x="639" y="0"/>
                  <a:pt x="639" y="0"/>
                  <a:pt x="8359" y="0"/>
                </a:cubicBezTo>
                <a:lnTo>
                  <a:pt x="8359" y="0"/>
                </a:ln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31750" cap="flat">
            <a:solidFill>
              <a:schemeClr val="bg1">
                <a:lumMod val="75000"/>
              </a:schemeClr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B5DA15-AC9B-2D73-B82F-7E90B3298559}"/>
              </a:ext>
            </a:extLst>
          </p:cNvPr>
          <p:cNvSpPr/>
          <p:nvPr/>
        </p:nvSpPr>
        <p:spPr>
          <a:xfrm>
            <a:off x="9066918" y="5843279"/>
            <a:ext cx="445529" cy="445529"/>
          </a:xfrm>
          <a:prstGeom prst="ellipse">
            <a:avLst/>
          </a:prstGeom>
          <a:noFill/>
          <a:ln w="25400" cap="flat">
            <a:solidFill>
              <a:schemeClr val="tx1">
                <a:lumMod val="75000"/>
                <a:lumOff val="2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7624" tIns="47624" rIns="47624" bIns="47624" numCol="1" spcCol="38100" rtlCol="0" anchor="ctr">
            <a:noAutofit/>
          </a:bodyPr>
          <a:lstStyle/>
          <a:p>
            <a:pPr algn="ctr" defTabSz="548391" hangingPunct="0"/>
            <a:endParaRPr lang="en-US" sz="2400" b="1" dirty="0">
              <a:solidFill>
                <a:schemeClr val="bg1"/>
              </a:solidFill>
              <a:cs typeface="ヒラギノ角ゴ ProN W3"/>
              <a:sym typeface="ヒラギノ角ゴ ProN W3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631C3B-2937-6CB5-59CF-EEF4A92BD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7463" y="788238"/>
            <a:ext cx="3824437" cy="4876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A6CFFF-FBF3-5498-D005-B164D2801B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6208" y="788237"/>
            <a:ext cx="3825692" cy="49343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F5196C-B9AB-4798-4562-8BC35FB368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6209" y="763929"/>
            <a:ext cx="3832190" cy="49516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EB69CD-2274-FB9F-1F42-74B7FD72A9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9000" y="788236"/>
            <a:ext cx="3812900" cy="49178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3FF85F-0F98-9C38-E286-9C7C700CC6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9000" y="785949"/>
            <a:ext cx="3832190" cy="49360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06505F-9751-1A2A-D94C-BC8B63DC26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70291" y="785326"/>
            <a:ext cx="3850900" cy="496233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D95D56-6D5A-1E91-CD11-F8ED977293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1145" y="763929"/>
            <a:ext cx="3867055" cy="499297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E539812-62B4-D944-2A6A-D5FD609298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6207" y="785326"/>
            <a:ext cx="3867055" cy="499144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DEA0EC7-1B17-390E-27E7-1025607B89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3079" y="785326"/>
            <a:ext cx="3888803" cy="4997637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D55A67A-6B76-7E4E-87E7-1518DA5DE3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40156" y="4695933"/>
            <a:ext cx="3265026" cy="25229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2362B0-4B39-BC7B-F215-224F0B8F9F80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200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59"/>
            </p:par>
          </p:childTnLst>
        </p:cTn>
      </p:par>
    </p:tnLst>
    <p:bldLst>
      <p:bldP spid="1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6AE4ACE-A47C-44ED-831D-596E32146EE9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I get students started with Sora?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18D321A-2DC7-4C03-98C3-E0D00BEFE4D0}"/>
              </a:ext>
            </a:extLst>
          </p:cNvPr>
          <p:cNvSpPr txBox="1">
            <a:spLocks/>
          </p:cNvSpPr>
          <p:nvPr/>
        </p:nvSpPr>
        <p:spPr>
          <a:xfrm>
            <a:off x="575733" y="1311246"/>
            <a:ext cx="4632875" cy="179076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1"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メイリオ"/>
              </a:defRPr>
            </a:lvl1pPr>
            <a:lvl2pPr marL="5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2pPr>
            <a:lvl3pPr marL="10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3pPr>
            <a:lvl4pPr marL="16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4pPr>
            <a:lvl5pPr marL="216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5pPr>
            <a:lvl6pPr marL="270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6pPr>
            <a:lvl7pPr marL="32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7pPr>
            <a:lvl8pPr marL="37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8pPr>
            <a:lvl9pPr marL="43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9pPr>
          </a:lstStyle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b="1" kern="0" dirty="0">
                <a:solidFill>
                  <a:srgbClr val="3C3563"/>
                </a:solidFill>
              </a:rPr>
              <a:t>Direct them to download and open the app (on their personal device) or go to soraapp.com.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5C021D-CE60-3ACF-6407-7DCD8EFC34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8341" y="1311246"/>
            <a:ext cx="9423059" cy="547265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09F0FDB-F823-0C2A-3124-FD4487F6ED4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860517" y="2222861"/>
            <a:ext cx="2122877" cy="43829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3F6109-3762-1A20-4730-852C24F0D9C1}"/>
              </a:ext>
            </a:extLst>
          </p:cNvPr>
          <p:cNvSpPr/>
          <p:nvPr/>
        </p:nvSpPr>
        <p:spPr>
          <a:xfrm>
            <a:off x="4980652" y="2355427"/>
            <a:ext cx="1858809" cy="40048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tore_Trim">
            <a:hlinkClick r:id="" action="ppaction://media"/>
            <a:extLst>
              <a:ext uri="{FF2B5EF4-FFF2-40B4-BE49-F238E27FC236}">
                <a16:creationId xmlns:a16="http://schemas.microsoft.com/office/drawing/2014/main" id="{CCB56E06-D6EE-78F7-917F-41D9FEDC096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8"/>
          <a:srcRect t="3065"/>
          <a:stretch/>
        </p:blipFill>
        <p:spPr>
          <a:xfrm>
            <a:off x="4996053" y="2673089"/>
            <a:ext cx="1845468" cy="3181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D04C24-E298-9338-84FB-E1FD1ED9A84D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041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BC219E-A108-4D7F-9C45-4759D77EBE75}"/>
              </a:ext>
            </a:extLst>
          </p:cNvPr>
          <p:cNvSpPr txBox="1">
            <a:spLocks/>
          </p:cNvSpPr>
          <p:nvPr/>
        </p:nvSpPr>
        <p:spPr>
          <a:xfrm>
            <a:off x="451862" y="1311246"/>
            <a:ext cx="5307334" cy="484510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1"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メイリオ"/>
              </a:defRPr>
            </a:lvl1pPr>
            <a:lvl2pPr marL="5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2pPr>
            <a:lvl3pPr marL="10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3pPr>
            <a:lvl4pPr marL="16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4pPr>
            <a:lvl5pPr marL="216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5pPr>
            <a:lvl6pPr marL="270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6pPr>
            <a:lvl7pPr marL="32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7pPr>
            <a:lvl8pPr marL="37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8pPr>
            <a:lvl9pPr marL="43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9pPr>
          </a:lstStyle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Direct them to download and open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the app (on their personal device) 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or go to soraapp.com.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b="1" kern="0" dirty="0">
                <a:solidFill>
                  <a:srgbClr val="3B3461"/>
                </a:solidFill>
              </a:rPr>
              <a:t>Search for your school (“Find my school”)</a:t>
            </a:r>
            <a:br>
              <a:rPr lang="en-US" sz="2133" b="1" kern="0" dirty="0">
                <a:solidFill>
                  <a:srgbClr val="3B3461"/>
                </a:solidFill>
              </a:rPr>
            </a:br>
            <a:r>
              <a:rPr lang="en-US" sz="2133" b="1" kern="0" dirty="0">
                <a:solidFill>
                  <a:srgbClr val="3B3461"/>
                </a:solidFill>
              </a:rPr>
              <a:t>OR use your school’s setup code </a:t>
            </a:r>
            <a:br>
              <a:rPr lang="en-US" sz="2133" b="1" kern="0" dirty="0">
                <a:solidFill>
                  <a:srgbClr val="3B3461"/>
                </a:solidFill>
              </a:rPr>
            </a:br>
            <a:r>
              <a:rPr lang="en-US" sz="2133" b="1" kern="0" dirty="0">
                <a:solidFill>
                  <a:srgbClr val="3B3461"/>
                </a:solidFill>
              </a:rPr>
              <a:t>(“I have a setup code”).</a:t>
            </a:r>
          </a:p>
          <a:p>
            <a:pPr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</a:pPr>
            <a:endParaRPr lang="en-US" sz="2133" b="1" kern="0" dirty="0">
              <a:solidFill>
                <a:srgbClr val="3B3461"/>
              </a:solidFill>
            </a:endParaRPr>
          </a:p>
          <a:p>
            <a:pPr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</a:pPr>
            <a:endParaRPr lang="en-US" sz="2133" b="1" kern="0" dirty="0">
              <a:solidFill>
                <a:srgbClr val="3B346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AE4ACE-A47C-44ED-831D-596E32146EE9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I get students started with Sora?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CB0EA1-378E-49CE-8078-852A481F705E}"/>
              </a:ext>
            </a:extLst>
          </p:cNvPr>
          <p:cNvGrpSpPr/>
          <p:nvPr/>
        </p:nvGrpSpPr>
        <p:grpSpPr>
          <a:xfrm>
            <a:off x="4874090" y="1195028"/>
            <a:ext cx="8458677" cy="4845109"/>
            <a:chOff x="1584089" y="526817"/>
            <a:chExt cx="9078074" cy="5199898"/>
          </a:xfrm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514854CD-5CE6-4C24-BF85-C86AE2B0E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089" y="5524926"/>
              <a:ext cx="4572659" cy="201789"/>
            </a:xfrm>
            <a:custGeom>
              <a:avLst/>
              <a:gdLst>
                <a:gd name="T0" fmla="*/ 0 w 885"/>
                <a:gd name="T1" fmla="*/ 16 h 39"/>
                <a:gd name="T2" fmla="*/ 78 w 885"/>
                <a:gd name="T3" fmla="*/ 39 h 39"/>
                <a:gd name="T4" fmla="*/ 885 w 885"/>
                <a:gd name="T5" fmla="*/ 39 h 39"/>
                <a:gd name="T6" fmla="*/ 885 w 885"/>
                <a:gd name="T7" fmla="*/ 0 h 39"/>
                <a:gd name="T8" fmla="*/ 0 w 885"/>
                <a:gd name="T9" fmla="*/ 0 h 39"/>
                <a:gd name="T10" fmla="*/ 0 w 885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C5CD3E2B-2460-4845-912B-32CFDAC75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02" y="5524926"/>
              <a:ext cx="4572659" cy="201789"/>
            </a:xfrm>
            <a:custGeom>
              <a:avLst/>
              <a:gdLst>
                <a:gd name="T0" fmla="*/ 884 w 884"/>
                <a:gd name="T1" fmla="*/ 16 h 39"/>
                <a:gd name="T2" fmla="*/ 806 w 884"/>
                <a:gd name="T3" fmla="*/ 39 h 39"/>
                <a:gd name="T4" fmla="*/ 0 w 884"/>
                <a:gd name="T5" fmla="*/ 39 h 39"/>
                <a:gd name="T6" fmla="*/ 0 w 884"/>
                <a:gd name="T7" fmla="*/ 0 h 39"/>
                <a:gd name="T8" fmla="*/ 884 w 884"/>
                <a:gd name="T9" fmla="*/ 0 h 39"/>
                <a:gd name="T10" fmla="*/ 884 w 884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A7550F2A-DCB2-416C-9933-DC9C8F1CE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827" y="526817"/>
              <a:ext cx="7309019" cy="4987761"/>
            </a:xfrm>
            <a:custGeom>
              <a:avLst/>
              <a:gdLst>
                <a:gd name="T0" fmla="*/ 40 w 1414"/>
                <a:gd name="T1" fmla="*/ 964 h 964"/>
                <a:gd name="T2" fmla="*/ 0 w 1414"/>
                <a:gd name="T3" fmla="*/ 924 h 964"/>
                <a:gd name="T4" fmla="*/ 0 w 1414"/>
                <a:gd name="T5" fmla="*/ 40 h 964"/>
                <a:gd name="T6" fmla="*/ 40 w 1414"/>
                <a:gd name="T7" fmla="*/ 0 h 964"/>
                <a:gd name="T8" fmla="*/ 1373 w 1414"/>
                <a:gd name="T9" fmla="*/ 0 h 964"/>
                <a:gd name="T10" fmla="*/ 1414 w 1414"/>
                <a:gd name="T11" fmla="*/ 40 h 964"/>
                <a:gd name="T12" fmla="*/ 1414 w 1414"/>
                <a:gd name="T13" fmla="*/ 924 h 964"/>
                <a:gd name="T14" fmla="*/ 1373 w 1414"/>
                <a:gd name="T15" fmla="*/ 964 h 964"/>
                <a:gd name="T16" fmla="*/ 40 w 1414"/>
                <a:gd name="T17" fmla="*/ 96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0">
              <a:solidFill>
                <a:schemeClr val="bg1">
                  <a:lumMod val="75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535EC34-B6C4-41FF-9D83-4F7223AEB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089" y="5442142"/>
              <a:ext cx="9078074" cy="1655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D07B68CD-16FF-41C6-A753-E7E58A1BE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776" y="5442143"/>
              <a:ext cx="1303517" cy="93133"/>
            </a:xfrm>
            <a:custGeom>
              <a:avLst/>
              <a:gdLst>
                <a:gd name="T0" fmla="*/ 0 w 252"/>
                <a:gd name="T1" fmla="*/ 0 h 18"/>
                <a:gd name="T2" fmla="*/ 22 w 252"/>
                <a:gd name="T3" fmla="*/ 18 h 18"/>
                <a:gd name="T4" fmla="*/ 230 w 252"/>
                <a:gd name="T5" fmla="*/ 18 h 18"/>
                <a:gd name="T6" fmla="*/ 252 w 252"/>
                <a:gd name="T7" fmla="*/ 0 h 18"/>
                <a:gd name="T8" fmla="*/ 0 w 25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53F6B78-43D2-46FD-81F2-6777293D936C}"/>
                </a:ext>
              </a:extLst>
            </p:cNvPr>
            <p:cNvSpPr/>
            <p:nvPr/>
          </p:nvSpPr>
          <p:spPr>
            <a:xfrm>
              <a:off x="6120543" y="642364"/>
              <a:ext cx="84527" cy="84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pic>
        <p:nvPicPr>
          <p:cNvPr id="2" name="Picture 1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DBD27E7B-6398-CBFA-22D1-8B79DBF78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F1AA113-50FE-D669-662A-E7736602A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468" y="1637036"/>
            <a:ext cx="6414981" cy="38332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BA209D-0F09-A983-7B0C-E989B5E7A095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964951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BC219E-A108-4D7F-9C45-4759D77EBE75}"/>
              </a:ext>
            </a:extLst>
          </p:cNvPr>
          <p:cNvSpPr txBox="1">
            <a:spLocks/>
          </p:cNvSpPr>
          <p:nvPr/>
        </p:nvSpPr>
        <p:spPr>
          <a:xfrm>
            <a:off x="451862" y="1311246"/>
            <a:ext cx="4606276" cy="484510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1"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メイリオ"/>
              </a:defRPr>
            </a:lvl1pPr>
            <a:lvl2pPr marL="5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2pPr>
            <a:lvl3pPr marL="10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3pPr>
            <a:lvl4pPr marL="16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4pPr>
            <a:lvl5pPr marL="216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5pPr>
            <a:lvl6pPr marL="270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6pPr>
            <a:lvl7pPr marL="32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7pPr>
            <a:lvl8pPr marL="37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8pPr>
            <a:lvl9pPr marL="43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9pPr>
          </a:lstStyle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Direct them to download and open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the app (on their personal device) 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or go to soraapp.com.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Search for your school or use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your school’s setup code.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b="1" kern="0" dirty="0">
                <a:solidFill>
                  <a:srgbClr val="3B3461"/>
                </a:solidFill>
              </a:rPr>
              <a:t>Login with your school credentials.</a:t>
            </a:r>
          </a:p>
          <a:p>
            <a:pPr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</a:pPr>
            <a:endParaRPr lang="en-US" sz="2133" b="1" kern="0" dirty="0">
              <a:solidFill>
                <a:srgbClr val="3B346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AE4ACE-A47C-44ED-831D-596E32146EE9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I get students started with Sora?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CB0EA1-378E-49CE-8078-852A481F705E}"/>
              </a:ext>
            </a:extLst>
          </p:cNvPr>
          <p:cNvGrpSpPr/>
          <p:nvPr/>
        </p:nvGrpSpPr>
        <p:grpSpPr>
          <a:xfrm>
            <a:off x="4538424" y="1195028"/>
            <a:ext cx="8458677" cy="4845109"/>
            <a:chOff x="1584089" y="526817"/>
            <a:chExt cx="9078074" cy="5199898"/>
          </a:xfrm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514854CD-5CE6-4C24-BF85-C86AE2B0E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089" y="5524926"/>
              <a:ext cx="4572659" cy="201789"/>
            </a:xfrm>
            <a:custGeom>
              <a:avLst/>
              <a:gdLst>
                <a:gd name="T0" fmla="*/ 0 w 885"/>
                <a:gd name="T1" fmla="*/ 16 h 39"/>
                <a:gd name="T2" fmla="*/ 78 w 885"/>
                <a:gd name="T3" fmla="*/ 39 h 39"/>
                <a:gd name="T4" fmla="*/ 885 w 885"/>
                <a:gd name="T5" fmla="*/ 39 h 39"/>
                <a:gd name="T6" fmla="*/ 885 w 885"/>
                <a:gd name="T7" fmla="*/ 0 h 39"/>
                <a:gd name="T8" fmla="*/ 0 w 885"/>
                <a:gd name="T9" fmla="*/ 0 h 39"/>
                <a:gd name="T10" fmla="*/ 0 w 885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C5CD3E2B-2460-4845-912B-32CFDAC75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02" y="5524926"/>
              <a:ext cx="4572659" cy="201789"/>
            </a:xfrm>
            <a:custGeom>
              <a:avLst/>
              <a:gdLst>
                <a:gd name="T0" fmla="*/ 884 w 884"/>
                <a:gd name="T1" fmla="*/ 16 h 39"/>
                <a:gd name="T2" fmla="*/ 806 w 884"/>
                <a:gd name="T3" fmla="*/ 39 h 39"/>
                <a:gd name="T4" fmla="*/ 0 w 884"/>
                <a:gd name="T5" fmla="*/ 39 h 39"/>
                <a:gd name="T6" fmla="*/ 0 w 884"/>
                <a:gd name="T7" fmla="*/ 0 h 39"/>
                <a:gd name="T8" fmla="*/ 884 w 884"/>
                <a:gd name="T9" fmla="*/ 0 h 39"/>
                <a:gd name="T10" fmla="*/ 884 w 884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A7550F2A-DCB2-416C-9933-DC9C8F1CE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827" y="526817"/>
              <a:ext cx="7309019" cy="4987761"/>
            </a:xfrm>
            <a:custGeom>
              <a:avLst/>
              <a:gdLst>
                <a:gd name="T0" fmla="*/ 40 w 1414"/>
                <a:gd name="T1" fmla="*/ 964 h 964"/>
                <a:gd name="T2" fmla="*/ 0 w 1414"/>
                <a:gd name="T3" fmla="*/ 924 h 964"/>
                <a:gd name="T4" fmla="*/ 0 w 1414"/>
                <a:gd name="T5" fmla="*/ 40 h 964"/>
                <a:gd name="T6" fmla="*/ 40 w 1414"/>
                <a:gd name="T7" fmla="*/ 0 h 964"/>
                <a:gd name="T8" fmla="*/ 1373 w 1414"/>
                <a:gd name="T9" fmla="*/ 0 h 964"/>
                <a:gd name="T10" fmla="*/ 1414 w 1414"/>
                <a:gd name="T11" fmla="*/ 40 h 964"/>
                <a:gd name="T12" fmla="*/ 1414 w 1414"/>
                <a:gd name="T13" fmla="*/ 924 h 964"/>
                <a:gd name="T14" fmla="*/ 1373 w 1414"/>
                <a:gd name="T15" fmla="*/ 964 h 964"/>
                <a:gd name="T16" fmla="*/ 40 w 1414"/>
                <a:gd name="T17" fmla="*/ 96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0">
              <a:solidFill>
                <a:schemeClr val="bg1">
                  <a:lumMod val="75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535EC34-B6C4-41FF-9D83-4F7223AEB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089" y="5442142"/>
              <a:ext cx="9078074" cy="1655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D07B68CD-16FF-41C6-A753-E7E58A1BE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776" y="5442143"/>
              <a:ext cx="1303517" cy="93133"/>
            </a:xfrm>
            <a:custGeom>
              <a:avLst/>
              <a:gdLst>
                <a:gd name="T0" fmla="*/ 0 w 252"/>
                <a:gd name="T1" fmla="*/ 0 h 18"/>
                <a:gd name="T2" fmla="*/ 22 w 252"/>
                <a:gd name="T3" fmla="*/ 18 h 18"/>
                <a:gd name="T4" fmla="*/ 230 w 252"/>
                <a:gd name="T5" fmla="*/ 18 h 18"/>
                <a:gd name="T6" fmla="*/ 252 w 252"/>
                <a:gd name="T7" fmla="*/ 0 h 18"/>
                <a:gd name="T8" fmla="*/ 0 w 25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53F6B78-43D2-46FD-81F2-6777293D936C}"/>
                </a:ext>
              </a:extLst>
            </p:cNvPr>
            <p:cNvSpPr/>
            <p:nvPr/>
          </p:nvSpPr>
          <p:spPr>
            <a:xfrm>
              <a:off x="6120543" y="642364"/>
              <a:ext cx="84527" cy="84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pic>
        <p:nvPicPr>
          <p:cNvPr id="2" name="Picture 1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DBD27E7B-6398-CBFA-22D1-8B79DBF78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7D9ED4-2D5F-D59A-5148-A18FD789E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807" y="1666510"/>
            <a:ext cx="6332565" cy="38540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EE07B3-A9BB-2B22-E649-F87E6C77B709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57519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BC219E-A108-4D7F-9C45-4759D77EBE75}"/>
              </a:ext>
            </a:extLst>
          </p:cNvPr>
          <p:cNvSpPr txBox="1">
            <a:spLocks/>
          </p:cNvSpPr>
          <p:nvPr/>
        </p:nvSpPr>
        <p:spPr>
          <a:xfrm>
            <a:off x="451861" y="1311246"/>
            <a:ext cx="6304539" cy="484510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kumimoji="1"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メイリオ"/>
              </a:defRPr>
            </a:lvl1pPr>
            <a:lvl2pPr marL="5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2pPr>
            <a:lvl3pPr marL="10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3pPr>
            <a:lvl4pPr marL="16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4pPr>
            <a:lvl5pPr marL="216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5pPr>
            <a:lvl6pPr marL="270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6pPr>
            <a:lvl7pPr marL="324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7pPr>
            <a:lvl8pPr marL="378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8pPr>
            <a:lvl9pPr marL="4320000" marR="0" indent="-36000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75000"/>
              <a:buFontTx/>
              <a:buChar char="•"/>
              <a:tabLst/>
              <a:defRPr kumimoji="1"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ea"/>
                <a:ea typeface="+mn-ea"/>
                <a:cs typeface="+mj-cs"/>
                <a:sym typeface="メイリオ"/>
              </a:defRPr>
            </a:lvl9pPr>
          </a:lstStyle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Direct them to download and open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the app (on their personal device) 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or go to soraapp.com.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Search for your school or use</a:t>
            </a:r>
            <a:br>
              <a:rPr lang="en-US" sz="2133" kern="0" dirty="0">
                <a:solidFill>
                  <a:srgbClr val="969696"/>
                </a:solidFill>
              </a:rPr>
            </a:br>
            <a:r>
              <a:rPr lang="en-US" sz="2133" kern="0" dirty="0">
                <a:solidFill>
                  <a:srgbClr val="969696"/>
                </a:solidFill>
              </a:rPr>
              <a:t>your school’s setup code.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kern="0" dirty="0">
                <a:solidFill>
                  <a:srgbClr val="969696"/>
                </a:solidFill>
              </a:rPr>
              <a:t>Login with their school credentials.</a:t>
            </a:r>
          </a:p>
          <a:p>
            <a:pPr marL="342917" indent="-342917"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  <a:buFont typeface="+mj-lt"/>
              <a:buAutoNum type="arabicPeriod"/>
            </a:pPr>
            <a:r>
              <a:rPr lang="en-US" sz="2133" b="1" kern="0" dirty="0">
                <a:solidFill>
                  <a:srgbClr val="3B3461"/>
                </a:solidFill>
              </a:rPr>
              <a:t>Find </a:t>
            </a:r>
            <a:r>
              <a:rPr lang="en-US" sz="2133" b="1" kern="0">
                <a:solidFill>
                  <a:srgbClr val="3B3461"/>
                </a:solidFill>
              </a:rPr>
              <a:t>a book, borrow, </a:t>
            </a:r>
            <a:r>
              <a:rPr lang="en-US" sz="2133" b="1" kern="0" dirty="0">
                <a:solidFill>
                  <a:srgbClr val="3B3461"/>
                </a:solidFill>
              </a:rPr>
              <a:t>and read!</a:t>
            </a:r>
            <a:br>
              <a:rPr lang="en-US" sz="2133" b="1" kern="0" dirty="0">
                <a:solidFill>
                  <a:srgbClr val="3B3461"/>
                </a:solidFill>
              </a:rPr>
            </a:br>
            <a:r>
              <a:rPr lang="en-US" sz="2133" b="1" kern="0" dirty="0">
                <a:solidFill>
                  <a:srgbClr val="3B3461"/>
                </a:solidFill>
              </a:rPr>
              <a:t>(</a:t>
            </a:r>
            <a:r>
              <a:rPr lang="en-US" sz="2133" b="1" i="1" kern="0" dirty="0">
                <a:solidFill>
                  <a:srgbClr val="3B3461"/>
                </a:solidFill>
              </a:rPr>
              <a:t>Or listen</a:t>
            </a:r>
            <a:r>
              <a:rPr lang="en-US" sz="2133" b="1" kern="0" dirty="0">
                <a:solidFill>
                  <a:srgbClr val="3B3461"/>
                </a:solidFill>
              </a:rPr>
              <a:t>!)</a:t>
            </a:r>
          </a:p>
          <a:p>
            <a:pPr>
              <a:lnSpc>
                <a:spcPct val="125000"/>
              </a:lnSpc>
              <a:spcBef>
                <a:spcPts val="800"/>
              </a:spcBef>
              <a:buClr>
                <a:srgbClr val="F05A2A"/>
              </a:buClr>
              <a:buSzPct val="75000"/>
            </a:pPr>
            <a:endParaRPr lang="en-US" sz="2133" b="1" kern="0" dirty="0">
              <a:solidFill>
                <a:srgbClr val="3B346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AE4ACE-A47C-44ED-831D-596E32146EE9}"/>
              </a:ext>
            </a:extLst>
          </p:cNvPr>
          <p:cNvSpPr txBox="1">
            <a:spLocks/>
          </p:cNvSpPr>
          <p:nvPr/>
        </p:nvSpPr>
        <p:spPr>
          <a:xfrm>
            <a:off x="451861" y="322165"/>
            <a:ext cx="11308339" cy="539584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1pPr>
            <a:lvl2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2pPr>
            <a:lvl3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3pPr>
            <a:lvl4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4pPr>
            <a:lvl5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5pPr>
            <a:lvl6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6pPr>
            <a:lvl7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7pPr>
            <a:lvl8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8pPr>
            <a:lvl9pPr marL="0" marR="0" indent="0" algn="l" defTabSz="46262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メイリオ"/>
              </a:defRPr>
            </a:lvl9pPr>
          </a:lstStyle>
          <a:p>
            <a:r>
              <a:rPr lang="en-US" b="1" kern="0" dirty="0">
                <a:solidFill>
                  <a:srgbClr val="3B34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I get students started with Sora?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CB0EA1-378E-49CE-8078-852A481F705E}"/>
              </a:ext>
            </a:extLst>
          </p:cNvPr>
          <p:cNvGrpSpPr/>
          <p:nvPr/>
        </p:nvGrpSpPr>
        <p:grpSpPr>
          <a:xfrm>
            <a:off x="4553284" y="1195028"/>
            <a:ext cx="8458677" cy="4845109"/>
            <a:chOff x="1584089" y="526817"/>
            <a:chExt cx="9078074" cy="5199898"/>
          </a:xfrm>
        </p:grpSpPr>
        <p:sp>
          <p:nvSpPr>
            <p:cNvPr id="16" name="Freeform 2">
              <a:extLst>
                <a:ext uri="{FF2B5EF4-FFF2-40B4-BE49-F238E27FC236}">
                  <a16:creationId xmlns:a16="http://schemas.microsoft.com/office/drawing/2014/main" id="{514854CD-5CE6-4C24-BF85-C86AE2B0E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089" y="5524926"/>
              <a:ext cx="4572659" cy="201789"/>
            </a:xfrm>
            <a:custGeom>
              <a:avLst/>
              <a:gdLst>
                <a:gd name="T0" fmla="*/ 0 w 885"/>
                <a:gd name="T1" fmla="*/ 16 h 39"/>
                <a:gd name="T2" fmla="*/ 78 w 885"/>
                <a:gd name="T3" fmla="*/ 39 h 39"/>
                <a:gd name="T4" fmla="*/ 885 w 885"/>
                <a:gd name="T5" fmla="*/ 39 h 39"/>
                <a:gd name="T6" fmla="*/ 885 w 885"/>
                <a:gd name="T7" fmla="*/ 0 h 39"/>
                <a:gd name="T8" fmla="*/ 0 w 885"/>
                <a:gd name="T9" fmla="*/ 0 h 39"/>
                <a:gd name="T10" fmla="*/ 0 w 885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C5CD3E2B-2460-4845-912B-32CFDAC75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02" y="5524926"/>
              <a:ext cx="4572659" cy="201789"/>
            </a:xfrm>
            <a:custGeom>
              <a:avLst/>
              <a:gdLst>
                <a:gd name="T0" fmla="*/ 884 w 884"/>
                <a:gd name="T1" fmla="*/ 16 h 39"/>
                <a:gd name="T2" fmla="*/ 806 w 884"/>
                <a:gd name="T3" fmla="*/ 39 h 39"/>
                <a:gd name="T4" fmla="*/ 0 w 884"/>
                <a:gd name="T5" fmla="*/ 39 h 39"/>
                <a:gd name="T6" fmla="*/ 0 w 884"/>
                <a:gd name="T7" fmla="*/ 0 h 39"/>
                <a:gd name="T8" fmla="*/ 884 w 884"/>
                <a:gd name="T9" fmla="*/ 0 h 39"/>
                <a:gd name="T10" fmla="*/ 884 w 884"/>
                <a:gd name="T11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A7550F2A-DCB2-416C-9933-DC9C8F1CE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827" y="526817"/>
              <a:ext cx="7309019" cy="4987761"/>
            </a:xfrm>
            <a:custGeom>
              <a:avLst/>
              <a:gdLst>
                <a:gd name="T0" fmla="*/ 40 w 1414"/>
                <a:gd name="T1" fmla="*/ 964 h 964"/>
                <a:gd name="T2" fmla="*/ 0 w 1414"/>
                <a:gd name="T3" fmla="*/ 924 h 964"/>
                <a:gd name="T4" fmla="*/ 0 w 1414"/>
                <a:gd name="T5" fmla="*/ 40 h 964"/>
                <a:gd name="T6" fmla="*/ 40 w 1414"/>
                <a:gd name="T7" fmla="*/ 0 h 964"/>
                <a:gd name="T8" fmla="*/ 1373 w 1414"/>
                <a:gd name="T9" fmla="*/ 0 h 964"/>
                <a:gd name="T10" fmla="*/ 1414 w 1414"/>
                <a:gd name="T11" fmla="*/ 40 h 964"/>
                <a:gd name="T12" fmla="*/ 1414 w 1414"/>
                <a:gd name="T13" fmla="*/ 924 h 964"/>
                <a:gd name="T14" fmla="*/ 1373 w 1414"/>
                <a:gd name="T15" fmla="*/ 964 h 964"/>
                <a:gd name="T16" fmla="*/ 40 w 1414"/>
                <a:gd name="T17" fmla="*/ 96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0">
              <a:solidFill>
                <a:schemeClr val="bg1">
                  <a:lumMod val="75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535EC34-B6C4-41FF-9D83-4F7223AEB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089" y="5442142"/>
              <a:ext cx="9078074" cy="1655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D07B68CD-16FF-41C6-A753-E7E58A1BE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8776" y="5442143"/>
              <a:ext cx="1303517" cy="93133"/>
            </a:xfrm>
            <a:custGeom>
              <a:avLst/>
              <a:gdLst>
                <a:gd name="T0" fmla="*/ 0 w 252"/>
                <a:gd name="T1" fmla="*/ 0 h 18"/>
                <a:gd name="T2" fmla="*/ 22 w 252"/>
                <a:gd name="T3" fmla="*/ 18 h 18"/>
                <a:gd name="T4" fmla="*/ 230 w 252"/>
                <a:gd name="T5" fmla="*/ 18 h 18"/>
                <a:gd name="T6" fmla="*/ 252 w 252"/>
                <a:gd name="T7" fmla="*/ 0 h 18"/>
                <a:gd name="T8" fmla="*/ 0 w 25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d-ID" sz="1200">
                <a:latin typeface="Roboto Light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53F6B78-43D2-46FD-81F2-6777293D936C}"/>
                </a:ext>
              </a:extLst>
            </p:cNvPr>
            <p:cNvSpPr/>
            <p:nvPr/>
          </p:nvSpPr>
          <p:spPr>
            <a:xfrm>
              <a:off x="6120543" y="642364"/>
              <a:ext cx="84527" cy="84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pic>
        <p:nvPicPr>
          <p:cNvPr id="3" name="Picture 2" descr="Text, logo&#10;&#10;Description automatically generated with medium confidence">
            <a:extLst>
              <a:ext uri="{FF2B5EF4-FFF2-40B4-BE49-F238E27FC236}">
                <a16:creationId xmlns:a16="http://schemas.microsoft.com/office/drawing/2014/main" id="{44559EF8-3501-2E76-D2FD-A3CDC9F6FD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02" y="6212558"/>
            <a:ext cx="1459375" cy="551180"/>
          </a:xfrm>
          <a:prstGeom prst="rect">
            <a:avLst/>
          </a:prstGeom>
        </p:spPr>
      </p:pic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53DFAFA3-742D-0FB3-81B9-A2257CB785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826" y="1646472"/>
            <a:ext cx="6506248" cy="38878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625215-B761-8451-0302-1AA70A611A70}"/>
              </a:ext>
            </a:extLst>
          </p:cNvPr>
          <p:cNvSpPr txBox="1"/>
          <p:nvPr/>
        </p:nvSpPr>
        <p:spPr>
          <a:xfrm>
            <a:off x="100966" y="6527840"/>
            <a:ext cx="1861908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</a:t>
            </a:r>
            <a:r>
              <a:rPr lang="en-US" sz="933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Copyright 2022, OverDrive, </a:t>
            </a: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460944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6801CCD-D0FA-2C49-1D8C-E9843232C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684" y="948416"/>
            <a:ext cx="7582557" cy="51591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7CE19C-85F6-8D6F-FE89-C527E669C795}"/>
              </a:ext>
            </a:extLst>
          </p:cNvPr>
          <p:cNvSpPr txBox="1"/>
          <p:nvPr/>
        </p:nvSpPr>
        <p:spPr>
          <a:xfrm>
            <a:off x="200967" y="783771"/>
            <a:ext cx="1557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Animates how to add your public library using your library card information.  </a:t>
            </a:r>
          </a:p>
        </p:txBody>
      </p:sp>
    </p:spTree>
    <p:extLst>
      <p:ext uri="{BB962C8B-B14F-4D97-AF65-F5344CB8AC3E}">
        <p14:creationId xmlns:p14="http://schemas.microsoft.com/office/powerpoint/2010/main" val="2286858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5834" y="798889"/>
            <a:ext cx="1812693" cy="66957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12182" y="2057400"/>
            <a:ext cx="11022329" cy="25400"/>
          </a:xfrm>
          <a:custGeom>
            <a:avLst/>
            <a:gdLst/>
            <a:ahLst/>
            <a:cxnLst/>
            <a:rect l="l" t="t" r="r" b="b"/>
            <a:pathLst>
              <a:path w="16533494" h="38100">
                <a:moveTo>
                  <a:pt x="0" y="0"/>
                </a:moveTo>
                <a:lnTo>
                  <a:pt x="16532910" y="37973"/>
                </a:lnTo>
              </a:path>
            </a:pathLst>
          </a:custGeom>
          <a:ln w="47625">
            <a:solidFill>
              <a:srgbClr val="A7A9AC"/>
            </a:solidFill>
            <a:prstDash val="dot"/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2192000" cy="984673"/>
            <a:chOff x="0" y="0"/>
            <a:chExt cx="18288000" cy="147701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8288000" cy="1028700"/>
            </a:xfrm>
            <a:custGeom>
              <a:avLst/>
              <a:gdLst/>
              <a:ahLst/>
              <a:cxnLst/>
              <a:rect l="l" t="t" r="r" b="b"/>
              <a:pathLst>
                <a:path w="18288000" h="1028700">
                  <a:moveTo>
                    <a:pt x="0" y="1028700"/>
                  </a:moveTo>
                  <a:lnTo>
                    <a:pt x="18288000" y="1028700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F0F0F1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5210" y="214629"/>
              <a:ext cx="16510508" cy="6102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5659" y="1057275"/>
              <a:ext cx="6655689" cy="41973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112" y="1582589"/>
            <a:ext cx="4162806" cy="31157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7254" y="6721687"/>
            <a:ext cx="2181013" cy="127423"/>
            <a:chOff x="55880" y="10082530"/>
            <a:chExt cx="3271520" cy="19113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80" y="10082530"/>
              <a:ext cx="1313688" cy="1908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4290" y="10082530"/>
              <a:ext cx="128587" cy="1908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90015" y="10082530"/>
              <a:ext cx="1936877" cy="1908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89380" y="10235208"/>
              <a:ext cx="1847850" cy="9525"/>
            </a:xfrm>
            <a:custGeom>
              <a:avLst/>
              <a:gdLst/>
              <a:ahLst/>
              <a:cxnLst/>
              <a:rect l="l" t="t" r="r" b="b"/>
              <a:pathLst>
                <a:path w="1847850" h="9525">
                  <a:moveTo>
                    <a:pt x="18478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847850" y="9524"/>
                  </a:lnTo>
                  <a:lnTo>
                    <a:pt x="184785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79833" y="1582589"/>
            <a:ext cx="4212167" cy="31157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51195" y="5763048"/>
            <a:ext cx="1305359" cy="39091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89000" y="622300"/>
            <a:ext cx="2400300" cy="9271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53508" y="2255265"/>
            <a:ext cx="957157" cy="963507"/>
            <a:chOff x="830262" y="3382898"/>
            <a:chExt cx="1435735" cy="1445260"/>
          </a:xfrm>
        </p:grpSpPr>
        <p:sp>
          <p:nvSpPr>
            <p:cNvPr id="18" name="object 18"/>
            <p:cNvSpPr/>
            <p:nvPr/>
          </p:nvSpPr>
          <p:spPr>
            <a:xfrm>
              <a:off x="842962" y="3395598"/>
              <a:ext cx="1410335" cy="1419860"/>
            </a:xfrm>
            <a:custGeom>
              <a:avLst/>
              <a:gdLst/>
              <a:ahLst/>
              <a:cxnLst/>
              <a:rect l="l" t="t" r="r" b="b"/>
              <a:pathLst>
                <a:path w="1410335" h="1419860">
                  <a:moveTo>
                    <a:pt x="0" y="709676"/>
                  </a:moveTo>
                  <a:lnTo>
                    <a:pt x="1626" y="661089"/>
                  </a:lnTo>
                  <a:lnTo>
                    <a:pt x="6434" y="613381"/>
                  </a:lnTo>
                  <a:lnTo>
                    <a:pt x="14320" y="566657"/>
                  </a:lnTo>
                  <a:lnTo>
                    <a:pt x="25178" y="521023"/>
                  </a:lnTo>
                  <a:lnTo>
                    <a:pt x="38903" y="476584"/>
                  </a:lnTo>
                  <a:lnTo>
                    <a:pt x="55391" y="433447"/>
                  </a:lnTo>
                  <a:lnTo>
                    <a:pt x="74536" y="391716"/>
                  </a:lnTo>
                  <a:lnTo>
                    <a:pt x="96234" y="351498"/>
                  </a:lnTo>
                  <a:lnTo>
                    <a:pt x="120380" y="312898"/>
                  </a:lnTo>
                  <a:lnTo>
                    <a:pt x="146868" y="276023"/>
                  </a:lnTo>
                  <a:lnTo>
                    <a:pt x="175594" y="240977"/>
                  </a:lnTo>
                  <a:lnTo>
                    <a:pt x="206452" y="207867"/>
                  </a:lnTo>
                  <a:lnTo>
                    <a:pt x="239339" y="176798"/>
                  </a:lnTo>
                  <a:lnTo>
                    <a:pt x="274148" y="147876"/>
                  </a:lnTo>
                  <a:lnTo>
                    <a:pt x="310776" y="121207"/>
                  </a:lnTo>
                  <a:lnTo>
                    <a:pt x="349116" y="96896"/>
                  </a:lnTo>
                  <a:lnTo>
                    <a:pt x="389064" y="75049"/>
                  </a:lnTo>
                  <a:lnTo>
                    <a:pt x="430516" y="55772"/>
                  </a:lnTo>
                  <a:lnTo>
                    <a:pt x="473365" y="39171"/>
                  </a:lnTo>
                  <a:lnTo>
                    <a:pt x="517508" y="25351"/>
                  </a:lnTo>
                  <a:lnTo>
                    <a:pt x="562839" y="14418"/>
                  </a:lnTo>
                  <a:lnTo>
                    <a:pt x="609254" y="6478"/>
                  </a:lnTo>
                  <a:lnTo>
                    <a:pt x="656647" y="1637"/>
                  </a:lnTo>
                  <a:lnTo>
                    <a:pt x="704913" y="0"/>
                  </a:lnTo>
                  <a:lnTo>
                    <a:pt x="753169" y="1637"/>
                  </a:lnTo>
                  <a:lnTo>
                    <a:pt x="800552" y="6478"/>
                  </a:lnTo>
                  <a:lnTo>
                    <a:pt x="846958" y="14418"/>
                  </a:lnTo>
                  <a:lnTo>
                    <a:pt x="892282" y="25351"/>
                  </a:lnTo>
                  <a:lnTo>
                    <a:pt x="936419" y="39171"/>
                  </a:lnTo>
                  <a:lnTo>
                    <a:pt x="979263" y="55772"/>
                  </a:lnTo>
                  <a:lnTo>
                    <a:pt x="1020710" y="75049"/>
                  </a:lnTo>
                  <a:lnTo>
                    <a:pt x="1060654" y="96896"/>
                  </a:lnTo>
                  <a:lnTo>
                    <a:pt x="1098991" y="121207"/>
                  </a:lnTo>
                  <a:lnTo>
                    <a:pt x="1135616" y="147876"/>
                  </a:lnTo>
                  <a:lnTo>
                    <a:pt x="1170424" y="176798"/>
                  </a:lnTo>
                  <a:lnTo>
                    <a:pt x="1203309" y="207867"/>
                  </a:lnTo>
                  <a:lnTo>
                    <a:pt x="1234166" y="240977"/>
                  </a:lnTo>
                  <a:lnTo>
                    <a:pt x="1262892" y="276023"/>
                  </a:lnTo>
                  <a:lnTo>
                    <a:pt x="1289380" y="312898"/>
                  </a:lnTo>
                  <a:lnTo>
                    <a:pt x="1313525" y="351498"/>
                  </a:lnTo>
                  <a:lnTo>
                    <a:pt x="1335223" y="391716"/>
                  </a:lnTo>
                  <a:lnTo>
                    <a:pt x="1354369" y="433447"/>
                  </a:lnTo>
                  <a:lnTo>
                    <a:pt x="1370858" y="476584"/>
                  </a:lnTo>
                  <a:lnTo>
                    <a:pt x="1384583" y="521023"/>
                  </a:lnTo>
                  <a:lnTo>
                    <a:pt x="1395442" y="566657"/>
                  </a:lnTo>
                  <a:lnTo>
                    <a:pt x="1403328" y="613381"/>
                  </a:lnTo>
                  <a:lnTo>
                    <a:pt x="1408137" y="661089"/>
                  </a:lnTo>
                  <a:lnTo>
                    <a:pt x="1409763" y="709676"/>
                  </a:lnTo>
                  <a:lnTo>
                    <a:pt x="1408137" y="758262"/>
                  </a:lnTo>
                  <a:lnTo>
                    <a:pt x="1403328" y="805970"/>
                  </a:lnTo>
                  <a:lnTo>
                    <a:pt x="1395442" y="852694"/>
                  </a:lnTo>
                  <a:lnTo>
                    <a:pt x="1384583" y="898328"/>
                  </a:lnTo>
                  <a:lnTo>
                    <a:pt x="1370858" y="942767"/>
                  </a:lnTo>
                  <a:lnTo>
                    <a:pt x="1354369" y="985904"/>
                  </a:lnTo>
                  <a:lnTo>
                    <a:pt x="1335223" y="1027635"/>
                  </a:lnTo>
                  <a:lnTo>
                    <a:pt x="1313525" y="1067853"/>
                  </a:lnTo>
                  <a:lnTo>
                    <a:pt x="1289380" y="1106453"/>
                  </a:lnTo>
                  <a:lnTo>
                    <a:pt x="1262892" y="1143328"/>
                  </a:lnTo>
                  <a:lnTo>
                    <a:pt x="1234166" y="1178374"/>
                  </a:lnTo>
                  <a:lnTo>
                    <a:pt x="1203309" y="1211484"/>
                  </a:lnTo>
                  <a:lnTo>
                    <a:pt x="1170424" y="1242553"/>
                  </a:lnTo>
                  <a:lnTo>
                    <a:pt x="1135616" y="1271475"/>
                  </a:lnTo>
                  <a:lnTo>
                    <a:pt x="1098991" y="1298144"/>
                  </a:lnTo>
                  <a:lnTo>
                    <a:pt x="1060654" y="1322455"/>
                  </a:lnTo>
                  <a:lnTo>
                    <a:pt x="1020710" y="1344302"/>
                  </a:lnTo>
                  <a:lnTo>
                    <a:pt x="979263" y="1363579"/>
                  </a:lnTo>
                  <a:lnTo>
                    <a:pt x="936419" y="1380180"/>
                  </a:lnTo>
                  <a:lnTo>
                    <a:pt x="892282" y="1394000"/>
                  </a:lnTo>
                  <a:lnTo>
                    <a:pt x="846958" y="1404933"/>
                  </a:lnTo>
                  <a:lnTo>
                    <a:pt x="800552" y="1412873"/>
                  </a:lnTo>
                  <a:lnTo>
                    <a:pt x="753169" y="1417714"/>
                  </a:lnTo>
                  <a:lnTo>
                    <a:pt x="704913" y="1419352"/>
                  </a:lnTo>
                  <a:lnTo>
                    <a:pt x="656647" y="1417714"/>
                  </a:lnTo>
                  <a:lnTo>
                    <a:pt x="609254" y="1412873"/>
                  </a:lnTo>
                  <a:lnTo>
                    <a:pt x="562839" y="1404933"/>
                  </a:lnTo>
                  <a:lnTo>
                    <a:pt x="517508" y="1394000"/>
                  </a:lnTo>
                  <a:lnTo>
                    <a:pt x="473365" y="1380180"/>
                  </a:lnTo>
                  <a:lnTo>
                    <a:pt x="430516" y="1363579"/>
                  </a:lnTo>
                  <a:lnTo>
                    <a:pt x="389064" y="1344302"/>
                  </a:lnTo>
                  <a:lnTo>
                    <a:pt x="349116" y="1322455"/>
                  </a:lnTo>
                  <a:lnTo>
                    <a:pt x="310776" y="1298144"/>
                  </a:lnTo>
                  <a:lnTo>
                    <a:pt x="274148" y="1271475"/>
                  </a:lnTo>
                  <a:lnTo>
                    <a:pt x="239339" y="1242553"/>
                  </a:lnTo>
                  <a:lnTo>
                    <a:pt x="206452" y="1211484"/>
                  </a:lnTo>
                  <a:lnTo>
                    <a:pt x="175594" y="1178374"/>
                  </a:lnTo>
                  <a:lnTo>
                    <a:pt x="146868" y="1143328"/>
                  </a:lnTo>
                  <a:lnTo>
                    <a:pt x="120380" y="1106453"/>
                  </a:lnTo>
                  <a:lnTo>
                    <a:pt x="96234" y="1067853"/>
                  </a:lnTo>
                  <a:lnTo>
                    <a:pt x="74536" y="1027635"/>
                  </a:lnTo>
                  <a:lnTo>
                    <a:pt x="55391" y="985904"/>
                  </a:lnTo>
                  <a:lnTo>
                    <a:pt x="38903" y="942767"/>
                  </a:lnTo>
                  <a:lnTo>
                    <a:pt x="25178" y="898328"/>
                  </a:lnTo>
                  <a:lnTo>
                    <a:pt x="14320" y="852694"/>
                  </a:lnTo>
                  <a:lnTo>
                    <a:pt x="6434" y="805970"/>
                  </a:lnTo>
                  <a:lnTo>
                    <a:pt x="1626" y="758262"/>
                  </a:lnTo>
                  <a:lnTo>
                    <a:pt x="0" y="709676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41742" y="3870642"/>
              <a:ext cx="729703" cy="23844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8829" y="4080890"/>
              <a:ext cx="555993" cy="238125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607651" y="2255265"/>
            <a:ext cx="956733" cy="963507"/>
            <a:chOff x="2411476" y="3382898"/>
            <a:chExt cx="1435100" cy="1445260"/>
          </a:xfrm>
        </p:grpSpPr>
        <p:sp>
          <p:nvSpPr>
            <p:cNvPr id="22" name="object 22"/>
            <p:cNvSpPr/>
            <p:nvPr/>
          </p:nvSpPr>
          <p:spPr>
            <a:xfrm>
              <a:off x="2424176" y="3395598"/>
              <a:ext cx="1409700" cy="1419860"/>
            </a:xfrm>
            <a:custGeom>
              <a:avLst/>
              <a:gdLst/>
              <a:ahLst/>
              <a:cxnLst/>
              <a:rect l="l" t="t" r="r" b="b"/>
              <a:pathLst>
                <a:path w="1409700" h="1419860">
                  <a:moveTo>
                    <a:pt x="0" y="709676"/>
                  </a:moveTo>
                  <a:lnTo>
                    <a:pt x="1625" y="661089"/>
                  </a:lnTo>
                  <a:lnTo>
                    <a:pt x="6432" y="613381"/>
                  </a:lnTo>
                  <a:lnTo>
                    <a:pt x="14315" y="566657"/>
                  </a:lnTo>
                  <a:lnTo>
                    <a:pt x="25170" y="521023"/>
                  </a:lnTo>
                  <a:lnTo>
                    <a:pt x="38892" y="476584"/>
                  </a:lnTo>
                  <a:lnTo>
                    <a:pt x="55375" y="433447"/>
                  </a:lnTo>
                  <a:lnTo>
                    <a:pt x="74516" y="391716"/>
                  </a:lnTo>
                  <a:lnTo>
                    <a:pt x="96209" y="351498"/>
                  </a:lnTo>
                  <a:lnTo>
                    <a:pt x="120349" y="312898"/>
                  </a:lnTo>
                  <a:lnTo>
                    <a:pt x="146832" y="276023"/>
                  </a:lnTo>
                  <a:lnTo>
                    <a:pt x="175553" y="240977"/>
                  </a:lnTo>
                  <a:lnTo>
                    <a:pt x="206406" y="207867"/>
                  </a:lnTo>
                  <a:lnTo>
                    <a:pt x="239288" y="176798"/>
                  </a:lnTo>
                  <a:lnTo>
                    <a:pt x="274092" y="147876"/>
                  </a:lnTo>
                  <a:lnTo>
                    <a:pt x="310715" y="121207"/>
                  </a:lnTo>
                  <a:lnTo>
                    <a:pt x="349052" y="96896"/>
                  </a:lnTo>
                  <a:lnTo>
                    <a:pt x="388997" y="75049"/>
                  </a:lnTo>
                  <a:lnTo>
                    <a:pt x="430446" y="55772"/>
                  </a:lnTo>
                  <a:lnTo>
                    <a:pt x="473294" y="39171"/>
                  </a:lnTo>
                  <a:lnTo>
                    <a:pt x="517436" y="25351"/>
                  </a:lnTo>
                  <a:lnTo>
                    <a:pt x="562768" y="14418"/>
                  </a:lnTo>
                  <a:lnTo>
                    <a:pt x="609184" y="6478"/>
                  </a:lnTo>
                  <a:lnTo>
                    <a:pt x="656579" y="1637"/>
                  </a:lnTo>
                  <a:lnTo>
                    <a:pt x="704850" y="0"/>
                  </a:lnTo>
                  <a:lnTo>
                    <a:pt x="753105" y="1637"/>
                  </a:lnTo>
                  <a:lnTo>
                    <a:pt x="800489" y="6478"/>
                  </a:lnTo>
                  <a:lnTo>
                    <a:pt x="846895" y="14418"/>
                  </a:lnTo>
                  <a:lnTo>
                    <a:pt x="892219" y="25351"/>
                  </a:lnTo>
                  <a:lnTo>
                    <a:pt x="936355" y="39171"/>
                  </a:lnTo>
                  <a:lnTo>
                    <a:pt x="979199" y="55772"/>
                  </a:lnTo>
                  <a:lnTo>
                    <a:pt x="1020646" y="75049"/>
                  </a:lnTo>
                  <a:lnTo>
                    <a:pt x="1060591" y="96896"/>
                  </a:lnTo>
                  <a:lnTo>
                    <a:pt x="1098928" y="121207"/>
                  </a:lnTo>
                  <a:lnTo>
                    <a:pt x="1135553" y="147876"/>
                  </a:lnTo>
                  <a:lnTo>
                    <a:pt x="1170360" y="176798"/>
                  </a:lnTo>
                  <a:lnTo>
                    <a:pt x="1203245" y="207867"/>
                  </a:lnTo>
                  <a:lnTo>
                    <a:pt x="1234103" y="240977"/>
                  </a:lnTo>
                  <a:lnTo>
                    <a:pt x="1262828" y="276023"/>
                  </a:lnTo>
                  <a:lnTo>
                    <a:pt x="1289316" y="312898"/>
                  </a:lnTo>
                  <a:lnTo>
                    <a:pt x="1313462" y="351498"/>
                  </a:lnTo>
                  <a:lnTo>
                    <a:pt x="1335160" y="391716"/>
                  </a:lnTo>
                  <a:lnTo>
                    <a:pt x="1354306" y="433447"/>
                  </a:lnTo>
                  <a:lnTo>
                    <a:pt x="1370794" y="476584"/>
                  </a:lnTo>
                  <a:lnTo>
                    <a:pt x="1384520" y="521023"/>
                  </a:lnTo>
                  <a:lnTo>
                    <a:pt x="1395379" y="566657"/>
                  </a:lnTo>
                  <a:lnTo>
                    <a:pt x="1403265" y="613381"/>
                  </a:lnTo>
                  <a:lnTo>
                    <a:pt x="1408073" y="661089"/>
                  </a:lnTo>
                  <a:lnTo>
                    <a:pt x="1409700" y="709676"/>
                  </a:lnTo>
                  <a:lnTo>
                    <a:pt x="1408073" y="758262"/>
                  </a:lnTo>
                  <a:lnTo>
                    <a:pt x="1403265" y="805970"/>
                  </a:lnTo>
                  <a:lnTo>
                    <a:pt x="1395379" y="852694"/>
                  </a:lnTo>
                  <a:lnTo>
                    <a:pt x="1384520" y="898328"/>
                  </a:lnTo>
                  <a:lnTo>
                    <a:pt x="1370794" y="942767"/>
                  </a:lnTo>
                  <a:lnTo>
                    <a:pt x="1354306" y="985904"/>
                  </a:lnTo>
                  <a:lnTo>
                    <a:pt x="1335160" y="1027635"/>
                  </a:lnTo>
                  <a:lnTo>
                    <a:pt x="1313462" y="1067853"/>
                  </a:lnTo>
                  <a:lnTo>
                    <a:pt x="1289316" y="1106453"/>
                  </a:lnTo>
                  <a:lnTo>
                    <a:pt x="1262828" y="1143328"/>
                  </a:lnTo>
                  <a:lnTo>
                    <a:pt x="1234103" y="1178374"/>
                  </a:lnTo>
                  <a:lnTo>
                    <a:pt x="1203245" y="1211484"/>
                  </a:lnTo>
                  <a:lnTo>
                    <a:pt x="1170360" y="1242553"/>
                  </a:lnTo>
                  <a:lnTo>
                    <a:pt x="1135553" y="1271475"/>
                  </a:lnTo>
                  <a:lnTo>
                    <a:pt x="1098928" y="1298144"/>
                  </a:lnTo>
                  <a:lnTo>
                    <a:pt x="1060591" y="1322455"/>
                  </a:lnTo>
                  <a:lnTo>
                    <a:pt x="1020646" y="1344302"/>
                  </a:lnTo>
                  <a:lnTo>
                    <a:pt x="979199" y="1363579"/>
                  </a:lnTo>
                  <a:lnTo>
                    <a:pt x="936355" y="1380180"/>
                  </a:lnTo>
                  <a:lnTo>
                    <a:pt x="892219" y="1394000"/>
                  </a:lnTo>
                  <a:lnTo>
                    <a:pt x="846895" y="1404933"/>
                  </a:lnTo>
                  <a:lnTo>
                    <a:pt x="800489" y="1412873"/>
                  </a:lnTo>
                  <a:lnTo>
                    <a:pt x="753105" y="1417714"/>
                  </a:lnTo>
                  <a:lnTo>
                    <a:pt x="704850" y="1419352"/>
                  </a:lnTo>
                  <a:lnTo>
                    <a:pt x="656579" y="1417714"/>
                  </a:lnTo>
                  <a:lnTo>
                    <a:pt x="609184" y="1412873"/>
                  </a:lnTo>
                  <a:lnTo>
                    <a:pt x="562768" y="1404933"/>
                  </a:lnTo>
                  <a:lnTo>
                    <a:pt x="517436" y="1394000"/>
                  </a:lnTo>
                  <a:lnTo>
                    <a:pt x="473294" y="1380180"/>
                  </a:lnTo>
                  <a:lnTo>
                    <a:pt x="430446" y="1363579"/>
                  </a:lnTo>
                  <a:lnTo>
                    <a:pt x="388997" y="1344302"/>
                  </a:lnTo>
                  <a:lnTo>
                    <a:pt x="349052" y="1322455"/>
                  </a:lnTo>
                  <a:lnTo>
                    <a:pt x="310715" y="1298144"/>
                  </a:lnTo>
                  <a:lnTo>
                    <a:pt x="274092" y="1271475"/>
                  </a:lnTo>
                  <a:lnTo>
                    <a:pt x="239288" y="1242553"/>
                  </a:lnTo>
                  <a:lnTo>
                    <a:pt x="206406" y="1211484"/>
                  </a:lnTo>
                  <a:lnTo>
                    <a:pt x="175553" y="1178374"/>
                  </a:lnTo>
                  <a:lnTo>
                    <a:pt x="146832" y="1143328"/>
                  </a:lnTo>
                  <a:lnTo>
                    <a:pt x="120349" y="1106453"/>
                  </a:lnTo>
                  <a:lnTo>
                    <a:pt x="96209" y="1067853"/>
                  </a:lnTo>
                  <a:lnTo>
                    <a:pt x="74516" y="1027635"/>
                  </a:lnTo>
                  <a:lnTo>
                    <a:pt x="55375" y="985904"/>
                  </a:lnTo>
                  <a:lnTo>
                    <a:pt x="38892" y="942767"/>
                  </a:lnTo>
                  <a:lnTo>
                    <a:pt x="25170" y="898328"/>
                  </a:lnTo>
                  <a:lnTo>
                    <a:pt x="14315" y="852694"/>
                  </a:lnTo>
                  <a:lnTo>
                    <a:pt x="6432" y="805970"/>
                  </a:lnTo>
                  <a:lnTo>
                    <a:pt x="1625" y="758262"/>
                  </a:lnTo>
                  <a:lnTo>
                    <a:pt x="0" y="709676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36596" y="3870642"/>
              <a:ext cx="470319" cy="23844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89275" y="3870642"/>
              <a:ext cx="152400" cy="23844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65475" y="3870642"/>
              <a:ext cx="476250" cy="23844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93746" y="4080890"/>
              <a:ext cx="739736" cy="23812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2661751" y="2255265"/>
            <a:ext cx="950383" cy="963507"/>
            <a:chOff x="3992626" y="3382898"/>
            <a:chExt cx="1425575" cy="1445260"/>
          </a:xfrm>
        </p:grpSpPr>
        <p:sp>
          <p:nvSpPr>
            <p:cNvPr id="28" name="object 28"/>
            <p:cNvSpPr/>
            <p:nvPr/>
          </p:nvSpPr>
          <p:spPr>
            <a:xfrm>
              <a:off x="4005326" y="3395598"/>
              <a:ext cx="1400175" cy="1419860"/>
            </a:xfrm>
            <a:custGeom>
              <a:avLst/>
              <a:gdLst/>
              <a:ahLst/>
              <a:cxnLst/>
              <a:rect l="l" t="t" r="r" b="b"/>
              <a:pathLst>
                <a:path w="1400175" h="1419860">
                  <a:moveTo>
                    <a:pt x="0" y="709676"/>
                  </a:moveTo>
                  <a:lnTo>
                    <a:pt x="1615" y="661089"/>
                  </a:lnTo>
                  <a:lnTo>
                    <a:pt x="6390" y="613381"/>
                  </a:lnTo>
                  <a:lnTo>
                    <a:pt x="14223" y="566657"/>
                  </a:lnTo>
                  <a:lnTo>
                    <a:pt x="25007" y="521023"/>
                  </a:lnTo>
                  <a:lnTo>
                    <a:pt x="38639" y="476584"/>
                  </a:lnTo>
                  <a:lnTo>
                    <a:pt x="55014" y="433447"/>
                  </a:lnTo>
                  <a:lnTo>
                    <a:pt x="74029" y="391716"/>
                  </a:lnTo>
                  <a:lnTo>
                    <a:pt x="95579" y="351498"/>
                  </a:lnTo>
                  <a:lnTo>
                    <a:pt x="119559" y="312898"/>
                  </a:lnTo>
                  <a:lnTo>
                    <a:pt x="145866" y="276023"/>
                  </a:lnTo>
                  <a:lnTo>
                    <a:pt x="174394" y="240977"/>
                  </a:lnTo>
                  <a:lnTo>
                    <a:pt x="205041" y="207867"/>
                  </a:lnTo>
                  <a:lnTo>
                    <a:pt x="237701" y="176798"/>
                  </a:lnTo>
                  <a:lnTo>
                    <a:pt x="272270" y="147876"/>
                  </a:lnTo>
                  <a:lnTo>
                    <a:pt x="308644" y="121207"/>
                  </a:lnTo>
                  <a:lnTo>
                    <a:pt x="346719" y="96896"/>
                  </a:lnTo>
                  <a:lnTo>
                    <a:pt x="386390" y="75049"/>
                  </a:lnTo>
                  <a:lnTo>
                    <a:pt x="427553" y="55772"/>
                  </a:lnTo>
                  <a:lnTo>
                    <a:pt x="470104" y="39171"/>
                  </a:lnTo>
                  <a:lnTo>
                    <a:pt x="513938" y="25351"/>
                  </a:lnTo>
                  <a:lnTo>
                    <a:pt x="558951" y="14418"/>
                  </a:lnTo>
                  <a:lnTo>
                    <a:pt x="605040" y="6478"/>
                  </a:lnTo>
                  <a:lnTo>
                    <a:pt x="652098" y="1637"/>
                  </a:lnTo>
                  <a:lnTo>
                    <a:pt x="700024" y="0"/>
                  </a:lnTo>
                  <a:lnTo>
                    <a:pt x="747949" y="1637"/>
                  </a:lnTo>
                  <a:lnTo>
                    <a:pt x="795010" y="6478"/>
                  </a:lnTo>
                  <a:lnTo>
                    <a:pt x="841101" y="14418"/>
                  </a:lnTo>
                  <a:lnTo>
                    <a:pt x="886118" y="25351"/>
                  </a:lnTo>
                  <a:lnTo>
                    <a:pt x="929958" y="39171"/>
                  </a:lnTo>
                  <a:lnTo>
                    <a:pt x="972514" y="55772"/>
                  </a:lnTo>
                  <a:lnTo>
                    <a:pt x="1013683" y="75049"/>
                  </a:lnTo>
                  <a:lnTo>
                    <a:pt x="1053361" y="96896"/>
                  </a:lnTo>
                  <a:lnTo>
                    <a:pt x="1091443" y="121207"/>
                  </a:lnTo>
                  <a:lnTo>
                    <a:pt x="1127825" y="147876"/>
                  </a:lnTo>
                  <a:lnTo>
                    <a:pt x="1162402" y="176798"/>
                  </a:lnTo>
                  <a:lnTo>
                    <a:pt x="1195069" y="207867"/>
                  </a:lnTo>
                  <a:lnTo>
                    <a:pt x="1225724" y="240977"/>
                  </a:lnTo>
                  <a:lnTo>
                    <a:pt x="1254260" y="276023"/>
                  </a:lnTo>
                  <a:lnTo>
                    <a:pt x="1280575" y="312898"/>
                  </a:lnTo>
                  <a:lnTo>
                    <a:pt x="1304562" y="351498"/>
                  </a:lnTo>
                  <a:lnTo>
                    <a:pt x="1326119" y="391716"/>
                  </a:lnTo>
                  <a:lnTo>
                    <a:pt x="1345140" y="433447"/>
                  </a:lnTo>
                  <a:lnTo>
                    <a:pt x="1361521" y="476584"/>
                  </a:lnTo>
                  <a:lnTo>
                    <a:pt x="1375158" y="521023"/>
                  </a:lnTo>
                  <a:lnTo>
                    <a:pt x="1385946" y="566657"/>
                  </a:lnTo>
                  <a:lnTo>
                    <a:pt x="1393781" y="613381"/>
                  </a:lnTo>
                  <a:lnTo>
                    <a:pt x="1398559" y="661089"/>
                  </a:lnTo>
                  <a:lnTo>
                    <a:pt x="1400175" y="709676"/>
                  </a:lnTo>
                  <a:lnTo>
                    <a:pt x="1398559" y="758262"/>
                  </a:lnTo>
                  <a:lnTo>
                    <a:pt x="1393781" y="805970"/>
                  </a:lnTo>
                  <a:lnTo>
                    <a:pt x="1385946" y="852694"/>
                  </a:lnTo>
                  <a:lnTo>
                    <a:pt x="1375158" y="898328"/>
                  </a:lnTo>
                  <a:lnTo>
                    <a:pt x="1361521" y="942767"/>
                  </a:lnTo>
                  <a:lnTo>
                    <a:pt x="1345140" y="985904"/>
                  </a:lnTo>
                  <a:lnTo>
                    <a:pt x="1326119" y="1027635"/>
                  </a:lnTo>
                  <a:lnTo>
                    <a:pt x="1304562" y="1067853"/>
                  </a:lnTo>
                  <a:lnTo>
                    <a:pt x="1280575" y="1106453"/>
                  </a:lnTo>
                  <a:lnTo>
                    <a:pt x="1254260" y="1143328"/>
                  </a:lnTo>
                  <a:lnTo>
                    <a:pt x="1225724" y="1178374"/>
                  </a:lnTo>
                  <a:lnTo>
                    <a:pt x="1195070" y="1211484"/>
                  </a:lnTo>
                  <a:lnTo>
                    <a:pt x="1162402" y="1242553"/>
                  </a:lnTo>
                  <a:lnTo>
                    <a:pt x="1127825" y="1271475"/>
                  </a:lnTo>
                  <a:lnTo>
                    <a:pt x="1091443" y="1298144"/>
                  </a:lnTo>
                  <a:lnTo>
                    <a:pt x="1053361" y="1322455"/>
                  </a:lnTo>
                  <a:lnTo>
                    <a:pt x="1013683" y="1344302"/>
                  </a:lnTo>
                  <a:lnTo>
                    <a:pt x="972514" y="1363579"/>
                  </a:lnTo>
                  <a:lnTo>
                    <a:pt x="929958" y="1380180"/>
                  </a:lnTo>
                  <a:lnTo>
                    <a:pt x="886118" y="1394000"/>
                  </a:lnTo>
                  <a:lnTo>
                    <a:pt x="841101" y="1404933"/>
                  </a:lnTo>
                  <a:lnTo>
                    <a:pt x="795010" y="1412873"/>
                  </a:lnTo>
                  <a:lnTo>
                    <a:pt x="747949" y="1417714"/>
                  </a:lnTo>
                  <a:lnTo>
                    <a:pt x="700024" y="1419352"/>
                  </a:lnTo>
                  <a:lnTo>
                    <a:pt x="652098" y="1417714"/>
                  </a:lnTo>
                  <a:lnTo>
                    <a:pt x="605040" y="1412873"/>
                  </a:lnTo>
                  <a:lnTo>
                    <a:pt x="558951" y="1404933"/>
                  </a:lnTo>
                  <a:lnTo>
                    <a:pt x="513938" y="1394000"/>
                  </a:lnTo>
                  <a:lnTo>
                    <a:pt x="470104" y="1380180"/>
                  </a:lnTo>
                  <a:lnTo>
                    <a:pt x="427553" y="1363579"/>
                  </a:lnTo>
                  <a:lnTo>
                    <a:pt x="386390" y="1344302"/>
                  </a:lnTo>
                  <a:lnTo>
                    <a:pt x="346719" y="1322455"/>
                  </a:lnTo>
                  <a:lnTo>
                    <a:pt x="308644" y="1298144"/>
                  </a:lnTo>
                  <a:lnTo>
                    <a:pt x="272270" y="1271475"/>
                  </a:lnTo>
                  <a:lnTo>
                    <a:pt x="237701" y="1242553"/>
                  </a:lnTo>
                  <a:lnTo>
                    <a:pt x="205041" y="1211484"/>
                  </a:lnTo>
                  <a:lnTo>
                    <a:pt x="174394" y="1178374"/>
                  </a:lnTo>
                  <a:lnTo>
                    <a:pt x="145866" y="1143328"/>
                  </a:lnTo>
                  <a:lnTo>
                    <a:pt x="119559" y="1106453"/>
                  </a:lnTo>
                  <a:lnTo>
                    <a:pt x="95579" y="1067853"/>
                  </a:lnTo>
                  <a:lnTo>
                    <a:pt x="74029" y="1027635"/>
                  </a:lnTo>
                  <a:lnTo>
                    <a:pt x="55014" y="985904"/>
                  </a:lnTo>
                  <a:lnTo>
                    <a:pt x="38639" y="942767"/>
                  </a:lnTo>
                  <a:lnTo>
                    <a:pt x="25007" y="898328"/>
                  </a:lnTo>
                  <a:lnTo>
                    <a:pt x="14223" y="852694"/>
                  </a:lnTo>
                  <a:lnTo>
                    <a:pt x="6390" y="805970"/>
                  </a:lnTo>
                  <a:lnTo>
                    <a:pt x="1615" y="758262"/>
                  </a:lnTo>
                  <a:lnTo>
                    <a:pt x="0" y="709676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78325" y="3870642"/>
              <a:ext cx="773252" cy="23844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30700" y="4080890"/>
              <a:ext cx="849807" cy="238125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9538801" y="2255265"/>
            <a:ext cx="956733" cy="963507"/>
            <a:chOff x="14308201" y="3382898"/>
            <a:chExt cx="1435100" cy="1445260"/>
          </a:xfrm>
        </p:grpSpPr>
        <p:sp>
          <p:nvSpPr>
            <p:cNvPr id="32" name="object 32"/>
            <p:cNvSpPr/>
            <p:nvPr/>
          </p:nvSpPr>
          <p:spPr>
            <a:xfrm>
              <a:off x="14320901" y="3395598"/>
              <a:ext cx="1409700" cy="1419860"/>
            </a:xfrm>
            <a:custGeom>
              <a:avLst/>
              <a:gdLst/>
              <a:ahLst/>
              <a:cxnLst/>
              <a:rect l="l" t="t" r="r" b="b"/>
              <a:pathLst>
                <a:path w="1409700" h="1419860">
                  <a:moveTo>
                    <a:pt x="0" y="709676"/>
                  </a:moveTo>
                  <a:lnTo>
                    <a:pt x="1625" y="661089"/>
                  </a:lnTo>
                  <a:lnTo>
                    <a:pt x="6432" y="613381"/>
                  </a:lnTo>
                  <a:lnTo>
                    <a:pt x="14315" y="566657"/>
                  </a:lnTo>
                  <a:lnTo>
                    <a:pt x="25170" y="521023"/>
                  </a:lnTo>
                  <a:lnTo>
                    <a:pt x="38892" y="476584"/>
                  </a:lnTo>
                  <a:lnTo>
                    <a:pt x="55375" y="433447"/>
                  </a:lnTo>
                  <a:lnTo>
                    <a:pt x="74516" y="391716"/>
                  </a:lnTo>
                  <a:lnTo>
                    <a:pt x="96209" y="351498"/>
                  </a:lnTo>
                  <a:lnTo>
                    <a:pt x="120349" y="312898"/>
                  </a:lnTo>
                  <a:lnTo>
                    <a:pt x="146832" y="276023"/>
                  </a:lnTo>
                  <a:lnTo>
                    <a:pt x="175553" y="240977"/>
                  </a:lnTo>
                  <a:lnTo>
                    <a:pt x="206406" y="207867"/>
                  </a:lnTo>
                  <a:lnTo>
                    <a:pt x="239288" y="176798"/>
                  </a:lnTo>
                  <a:lnTo>
                    <a:pt x="274092" y="147876"/>
                  </a:lnTo>
                  <a:lnTo>
                    <a:pt x="310715" y="121207"/>
                  </a:lnTo>
                  <a:lnTo>
                    <a:pt x="349052" y="96896"/>
                  </a:lnTo>
                  <a:lnTo>
                    <a:pt x="388997" y="75049"/>
                  </a:lnTo>
                  <a:lnTo>
                    <a:pt x="430446" y="55772"/>
                  </a:lnTo>
                  <a:lnTo>
                    <a:pt x="473294" y="39171"/>
                  </a:lnTo>
                  <a:lnTo>
                    <a:pt x="517436" y="25351"/>
                  </a:lnTo>
                  <a:lnTo>
                    <a:pt x="562768" y="14418"/>
                  </a:lnTo>
                  <a:lnTo>
                    <a:pt x="609184" y="6478"/>
                  </a:lnTo>
                  <a:lnTo>
                    <a:pt x="656579" y="1637"/>
                  </a:lnTo>
                  <a:lnTo>
                    <a:pt x="704850" y="0"/>
                  </a:lnTo>
                  <a:lnTo>
                    <a:pt x="753105" y="1637"/>
                  </a:lnTo>
                  <a:lnTo>
                    <a:pt x="800489" y="6478"/>
                  </a:lnTo>
                  <a:lnTo>
                    <a:pt x="846895" y="14418"/>
                  </a:lnTo>
                  <a:lnTo>
                    <a:pt x="892219" y="25351"/>
                  </a:lnTo>
                  <a:lnTo>
                    <a:pt x="936355" y="39171"/>
                  </a:lnTo>
                  <a:lnTo>
                    <a:pt x="979199" y="55772"/>
                  </a:lnTo>
                  <a:lnTo>
                    <a:pt x="1020646" y="75049"/>
                  </a:lnTo>
                  <a:lnTo>
                    <a:pt x="1060591" y="96896"/>
                  </a:lnTo>
                  <a:lnTo>
                    <a:pt x="1098928" y="121207"/>
                  </a:lnTo>
                  <a:lnTo>
                    <a:pt x="1135553" y="147876"/>
                  </a:lnTo>
                  <a:lnTo>
                    <a:pt x="1170360" y="176798"/>
                  </a:lnTo>
                  <a:lnTo>
                    <a:pt x="1203245" y="207867"/>
                  </a:lnTo>
                  <a:lnTo>
                    <a:pt x="1234103" y="240977"/>
                  </a:lnTo>
                  <a:lnTo>
                    <a:pt x="1262828" y="276023"/>
                  </a:lnTo>
                  <a:lnTo>
                    <a:pt x="1289316" y="312898"/>
                  </a:lnTo>
                  <a:lnTo>
                    <a:pt x="1313462" y="351498"/>
                  </a:lnTo>
                  <a:lnTo>
                    <a:pt x="1335160" y="391716"/>
                  </a:lnTo>
                  <a:lnTo>
                    <a:pt x="1354306" y="433447"/>
                  </a:lnTo>
                  <a:lnTo>
                    <a:pt x="1370794" y="476584"/>
                  </a:lnTo>
                  <a:lnTo>
                    <a:pt x="1384520" y="521023"/>
                  </a:lnTo>
                  <a:lnTo>
                    <a:pt x="1395379" y="566657"/>
                  </a:lnTo>
                  <a:lnTo>
                    <a:pt x="1403265" y="613381"/>
                  </a:lnTo>
                  <a:lnTo>
                    <a:pt x="1408073" y="661089"/>
                  </a:lnTo>
                  <a:lnTo>
                    <a:pt x="1409700" y="709676"/>
                  </a:lnTo>
                  <a:lnTo>
                    <a:pt x="1408073" y="758262"/>
                  </a:lnTo>
                  <a:lnTo>
                    <a:pt x="1403265" y="805970"/>
                  </a:lnTo>
                  <a:lnTo>
                    <a:pt x="1395379" y="852694"/>
                  </a:lnTo>
                  <a:lnTo>
                    <a:pt x="1384520" y="898328"/>
                  </a:lnTo>
                  <a:lnTo>
                    <a:pt x="1370794" y="942767"/>
                  </a:lnTo>
                  <a:lnTo>
                    <a:pt x="1354306" y="985904"/>
                  </a:lnTo>
                  <a:lnTo>
                    <a:pt x="1335160" y="1027635"/>
                  </a:lnTo>
                  <a:lnTo>
                    <a:pt x="1313462" y="1067853"/>
                  </a:lnTo>
                  <a:lnTo>
                    <a:pt x="1289316" y="1106453"/>
                  </a:lnTo>
                  <a:lnTo>
                    <a:pt x="1262828" y="1143328"/>
                  </a:lnTo>
                  <a:lnTo>
                    <a:pt x="1234103" y="1178374"/>
                  </a:lnTo>
                  <a:lnTo>
                    <a:pt x="1203245" y="1211484"/>
                  </a:lnTo>
                  <a:lnTo>
                    <a:pt x="1170360" y="1242553"/>
                  </a:lnTo>
                  <a:lnTo>
                    <a:pt x="1135553" y="1271475"/>
                  </a:lnTo>
                  <a:lnTo>
                    <a:pt x="1098928" y="1298144"/>
                  </a:lnTo>
                  <a:lnTo>
                    <a:pt x="1060591" y="1322455"/>
                  </a:lnTo>
                  <a:lnTo>
                    <a:pt x="1020646" y="1344302"/>
                  </a:lnTo>
                  <a:lnTo>
                    <a:pt x="979199" y="1363579"/>
                  </a:lnTo>
                  <a:lnTo>
                    <a:pt x="936355" y="1380180"/>
                  </a:lnTo>
                  <a:lnTo>
                    <a:pt x="892219" y="1394000"/>
                  </a:lnTo>
                  <a:lnTo>
                    <a:pt x="846895" y="1404933"/>
                  </a:lnTo>
                  <a:lnTo>
                    <a:pt x="800489" y="1412873"/>
                  </a:lnTo>
                  <a:lnTo>
                    <a:pt x="753105" y="1417714"/>
                  </a:lnTo>
                  <a:lnTo>
                    <a:pt x="704850" y="1419352"/>
                  </a:lnTo>
                  <a:lnTo>
                    <a:pt x="656579" y="1417714"/>
                  </a:lnTo>
                  <a:lnTo>
                    <a:pt x="609184" y="1412873"/>
                  </a:lnTo>
                  <a:lnTo>
                    <a:pt x="562768" y="1404933"/>
                  </a:lnTo>
                  <a:lnTo>
                    <a:pt x="517436" y="1394000"/>
                  </a:lnTo>
                  <a:lnTo>
                    <a:pt x="473294" y="1380180"/>
                  </a:lnTo>
                  <a:lnTo>
                    <a:pt x="430446" y="1363579"/>
                  </a:lnTo>
                  <a:lnTo>
                    <a:pt x="388997" y="1344302"/>
                  </a:lnTo>
                  <a:lnTo>
                    <a:pt x="349052" y="1322455"/>
                  </a:lnTo>
                  <a:lnTo>
                    <a:pt x="310715" y="1298144"/>
                  </a:lnTo>
                  <a:lnTo>
                    <a:pt x="274092" y="1271475"/>
                  </a:lnTo>
                  <a:lnTo>
                    <a:pt x="239288" y="1242553"/>
                  </a:lnTo>
                  <a:lnTo>
                    <a:pt x="206406" y="1211484"/>
                  </a:lnTo>
                  <a:lnTo>
                    <a:pt x="175553" y="1178374"/>
                  </a:lnTo>
                  <a:lnTo>
                    <a:pt x="146832" y="1143328"/>
                  </a:lnTo>
                  <a:lnTo>
                    <a:pt x="120349" y="1106453"/>
                  </a:lnTo>
                  <a:lnTo>
                    <a:pt x="96209" y="1067853"/>
                  </a:lnTo>
                  <a:lnTo>
                    <a:pt x="74516" y="1027635"/>
                  </a:lnTo>
                  <a:lnTo>
                    <a:pt x="55375" y="985904"/>
                  </a:lnTo>
                  <a:lnTo>
                    <a:pt x="38892" y="942767"/>
                  </a:lnTo>
                  <a:lnTo>
                    <a:pt x="25170" y="898328"/>
                  </a:lnTo>
                  <a:lnTo>
                    <a:pt x="14315" y="852694"/>
                  </a:lnTo>
                  <a:lnTo>
                    <a:pt x="6432" y="805970"/>
                  </a:lnTo>
                  <a:lnTo>
                    <a:pt x="1625" y="758262"/>
                  </a:lnTo>
                  <a:lnTo>
                    <a:pt x="0" y="709676"/>
                  </a:lnTo>
                  <a:close/>
                </a:path>
              </a:pathLst>
            </a:custGeom>
            <a:ln w="25400">
              <a:solidFill>
                <a:srgbClr val="D77873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880590" y="3443858"/>
              <a:ext cx="417118" cy="23812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651990" y="3653091"/>
              <a:ext cx="879043" cy="23844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709140" y="3872547"/>
              <a:ext cx="784136" cy="23844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737715" y="4082795"/>
              <a:ext cx="686168" cy="23812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642465" y="4301426"/>
              <a:ext cx="873188" cy="23844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756765" y="4511357"/>
              <a:ext cx="651890" cy="238442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712182" y="3386581"/>
            <a:ext cx="11022329" cy="25400"/>
          </a:xfrm>
          <a:custGeom>
            <a:avLst/>
            <a:gdLst/>
            <a:ahLst/>
            <a:cxnLst/>
            <a:rect l="l" t="t" r="r" b="b"/>
            <a:pathLst>
              <a:path w="16533494" h="38100">
                <a:moveTo>
                  <a:pt x="0" y="0"/>
                </a:moveTo>
                <a:lnTo>
                  <a:pt x="16533037" y="37973"/>
                </a:lnTo>
              </a:path>
            </a:pathLst>
          </a:custGeom>
          <a:ln w="47625">
            <a:solidFill>
              <a:srgbClr val="A7A9AC"/>
            </a:solidFill>
            <a:prstDash val="dot"/>
          </a:ln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40" name="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218176" y="2640923"/>
            <a:ext cx="1849543" cy="1778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440680" y="4100195"/>
            <a:ext cx="1397677" cy="178011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794808" y="3576151"/>
            <a:ext cx="1236557" cy="1236133"/>
            <a:chOff x="1192212" y="5364226"/>
            <a:chExt cx="1854835" cy="1854200"/>
          </a:xfrm>
        </p:grpSpPr>
        <p:sp>
          <p:nvSpPr>
            <p:cNvPr id="43" name="object 43"/>
            <p:cNvSpPr/>
            <p:nvPr/>
          </p:nvSpPr>
          <p:spPr>
            <a:xfrm>
              <a:off x="1204912" y="5376926"/>
              <a:ext cx="1829435" cy="1828800"/>
            </a:xfrm>
            <a:custGeom>
              <a:avLst/>
              <a:gdLst/>
              <a:ahLst/>
              <a:cxnLst/>
              <a:rect l="l" t="t" r="r" b="b"/>
              <a:pathLst>
                <a:path w="1829435" h="1828800">
                  <a:moveTo>
                    <a:pt x="0" y="914400"/>
                  </a:moveTo>
                  <a:lnTo>
                    <a:pt x="1267" y="865830"/>
                  </a:lnTo>
                  <a:lnTo>
                    <a:pt x="5027" y="817922"/>
                  </a:lnTo>
                  <a:lnTo>
                    <a:pt x="11217" y="770738"/>
                  </a:lnTo>
                  <a:lnTo>
                    <a:pt x="19774" y="724342"/>
                  </a:lnTo>
                  <a:lnTo>
                    <a:pt x="30633" y="678795"/>
                  </a:lnTo>
                  <a:lnTo>
                    <a:pt x="43733" y="634163"/>
                  </a:lnTo>
                  <a:lnTo>
                    <a:pt x="59010" y="590507"/>
                  </a:lnTo>
                  <a:lnTo>
                    <a:pt x="76400" y="547891"/>
                  </a:lnTo>
                  <a:lnTo>
                    <a:pt x="95841" y="506379"/>
                  </a:lnTo>
                  <a:lnTo>
                    <a:pt x="117269" y="466032"/>
                  </a:lnTo>
                  <a:lnTo>
                    <a:pt x="140622" y="426915"/>
                  </a:lnTo>
                  <a:lnTo>
                    <a:pt x="165836" y="389090"/>
                  </a:lnTo>
                  <a:lnTo>
                    <a:pt x="192847" y="352621"/>
                  </a:lnTo>
                  <a:lnTo>
                    <a:pt x="221593" y="317571"/>
                  </a:lnTo>
                  <a:lnTo>
                    <a:pt x="252011" y="284003"/>
                  </a:lnTo>
                  <a:lnTo>
                    <a:pt x="284037" y="251981"/>
                  </a:lnTo>
                  <a:lnTo>
                    <a:pt x="317608" y="221566"/>
                  </a:lnTo>
                  <a:lnTo>
                    <a:pt x="352661" y="192823"/>
                  </a:lnTo>
                  <a:lnTo>
                    <a:pt x="389133" y="165814"/>
                  </a:lnTo>
                  <a:lnTo>
                    <a:pt x="426960" y="140604"/>
                  </a:lnTo>
                  <a:lnTo>
                    <a:pt x="466080" y="117254"/>
                  </a:lnTo>
                  <a:lnTo>
                    <a:pt x="506429" y="95828"/>
                  </a:lnTo>
                  <a:lnTo>
                    <a:pt x="547944" y="76389"/>
                  </a:lnTo>
                  <a:lnTo>
                    <a:pt x="590562" y="59001"/>
                  </a:lnTo>
                  <a:lnTo>
                    <a:pt x="634220" y="43727"/>
                  </a:lnTo>
                  <a:lnTo>
                    <a:pt x="678855" y="30629"/>
                  </a:lnTo>
                  <a:lnTo>
                    <a:pt x="724402" y="19771"/>
                  </a:lnTo>
                  <a:lnTo>
                    <a:pt x="770800" y="11215"/>
                  </a:lnTo>
                  <a:lnTo>
                    <a:pt x="817985" y="5026"/>
                  </a:lnTo>
                  <a:lnTo>
                    <a:pt x="865894" y="1267"/>
                  </a:lnTo>
                  <a:lnTo>
                    <a:pt x="914463" y="0"/>
                  </a:lnTo>
                  <a:lnTo>
                    <a:pt x="963021" y="1267"/>
                  </a:lnTo>
                  <a:lnTo>
                    <a:pt x="1010919" y="5026"/>
                  </a:lnTo>
                  <a:lnTo>
                    <a:pt x="1058094" y="11215"/>
                  </a:lnTo>
                  <a:lnTo>
                    <a:pt x="1104484" y="19771"/>
                  </a:lnTo>
                  <a:lnTo>
                    <a:pt x="1150024" y="30629"/>
                  </a:lnTo>
                  <a:lnTo>
                    <a:pt x="1194652" y="43727"/>
                  </a:lnTo>
                  <a:lnTo>
                    <a:pt x="1238304" y="59001"/>
                  </a:lnTo>
                  <a:lnTo>
                    <a:pt x="1280917" y="76389"/>
                  </a:lnTo>
                  <a:lnTo>
                    <a:pt x="1322428" y="95828"/>
                  </a:lnTo>
                  <a:lnTo>
                    <a:pt x="1362774" y="117254"/>
                  </a:lnTo>
                  <a:lnTo>
                    <a:pt x="1401891" y="140604"/>
                  </a:lnTo>
                  <a:lnTo>
                    <a:pt x="1439717" y="165814"/>
                  </a:lnTo>
                  <a:lnTo>
                    <a:pt x="1476187" y="192823"/>
                  </a:lnTo>
                  <a:lnTo>
                    <a:pt x="1511239" y="221566"/>
                  </a:lnTo>
                  <a:lnTo>
                    <a:pt x="1544810" y="251981"/>
                  </a:lnTo>
                  <a:lnTo>
                    <a:pt x="1576836" y="284003"/>
                  </a:lnTo>
                  <a:lnTo>
                    <a:pt x="1607254" y="317571"/>
                  </a:lnTo>
                  <a:lnTo>
                    <a:pt x="1636001" y="352621"/>
                  </a:lnTo>
                  <a:lnTo>
                    <a:pt x="1663013" y="389090"/>
                  </a:lnTo>
                  <a:lnTo>
                    <a:pt x="1688228" y="426915"/>
                  </a:lnTo>
                  <a:lnTo>
                    <a:pt x="1711582" y="466032"/>
                  </a:lnTo>
                  <a:lnTo>
                    <a:pt x="1733012" y="506379"/>
                  </a:lnTo>
                  <a:lnTo>
                    <a:pt x="1752454" y="547891"/>
                  </a:lnTo>
                  <a:lnTo>
                    <a:pt x="1769846" y="590507"/>
                  </a:lnTo>
                  <a:lnTo>
                    <a:pt x="1785124" y="634163"/>
                  </a:lnTo>
                  <a:lnTo>
                    <a:pt x="1798225" y="678795"/>
                  </a:lnTo>
                  <a:lnTo>
                    <a:pt x="1809086" y="724342"/>
                  </a:lnTo>
                  <a:lnTo>
                    <a:pt x="1817644" y="770738"/>
                  </a:lnTo>
                  <a:lnTo>
                    <a:pt x="1823835" y="817922"/>
                  </a:lnTo>
                  <a:lnTo>
                    <a:pt x="1827595" y="865830"/>
                  </a:lnTo>
                  <a:lnTo>
                    <a:pt x="1828863" y="914400"/>
                  </a:lnTo>
                  <a:lnTo>
                    <a:pt x="1827595" y="962957"/>
                  </a:lnTo>
                  <a:lnTo>
                    <a:pt x="1823835" y="1010854"/>
                  </a:lnTo>
                  <a:lnTo>
                    <a:pt x="1817644" y="1058027"/>
                  </a:lnTo>
                  <a:lnTo>
                    <a:pt x="1809086" y="1104414"/>
                  </a:lnTo>
                  <a:lnTo>
                    <a:pt x="1798225" y="1149952"/>
                  </a:lnTo>
                  <a:lnTo>
                    <a:pt x="1785124" y="1194576"/>
                  </a:lnTo>
                  <a:lnTo>
                    <a:pt x="1769846" y="1238224"/>
                  </a:lnTo>
                  <a:lnTo>
                    <a:pt x="1752454" y="1280833"/>
                  </a:lnTo>
                  <a:lnTo>
                    <a:pt x="1733012" y="1322339"/>
                  </a:lnTo>
                  <a:lnTo>
                    <a:pt x="1711582" y="1362679"/>
                  </a:lnTo>
                  <a:lnTo>
                    <a:pt x="1688228" y="1401791"/>
                  </a:lnTo>
                  <a:lnTo>
                    <a:pt x="1663013" y="1439611"/>
                  </a:lnTo>
                  <a:lnTo>
                    <a:pt x="1636001" y="1476075"/>
                  </a:lnTo>
                  <a:lnTo>
                    <a:pt x="1607254" y="1511122"/>
                  </a:lnTo>
                  <a:lnTo>
                    <a:pt x="1576836" y="1544686"/>
                  </a:lnTo>
                  <a:lnTo>
                    <a:pt x="1544810" y="1576706"/>
                  </a:lnTo>
                  <a:lnTo>
                    <a:pt x="1511239" y="1607118"/>
                  </a:lnTo>
                  <a:lnTo>
                    <a:pt x="1476187" y="1635859"/>
                  </a:lnTo>
                  <a:lnTo>
                    <a:pt x="1439717" y="1662865"/>
                  </a:lnTo>
                  <a:lnTo>
                    <a:pt x="1401891" y="1688074"/>
                  </a:lnTo>
                  <a:lnTo>
                    <a:pt x="1362774" y="1711422"/>
                  </a:lnTo>
                  <a:lnTo>
                    <a:pt x="1322428" y="1732847"/>
                  </a:lnTo>
                  <a:lnTo>
                    <a:pt x="1280917" y="1752285"/>
                  </a:lnTo>
                  <a:lnTo>
                    <a:pt x="1238304" y="1769672"/>
                  </a:lnTo>
                  <a:lnTo>
                    <a:pt x="1194652" y="1784946"/>
                  </a:lnTo>
                  <a:lnTo>
                    <a:pt x="1150024" y="1798044"/>
                  </a:lnTo>
                  <a:lnTo>
                    <a:pt x="1104484" y="1808902"/>
                  </a:lnTo>
                  <a:lnTo>
                    <a:pt x="1058094" y="1817457"/>
                  </a:lnTo>
                  <a:lnTo>
                    <a:pt x="1010919" y="1823646"/>
                  </a:lnTo>
                  <a:lnTo>
                    <a:pt x="963021" y="1827405"/>
                  </a:lnTo>
                  <a:lnTo>
                    <a:pt x="914463" y="1828673"/>
                  </a:lnTo>
                  <a:lnTo>
                    <a:pt x="865894" y="1827405"/>
                  </a:lnTo>
                  <a:lnTo>
                    <a:pt x="817985" y="1823646"/>
                  </a:lnTo>
                  <a:lnTo>
                    <a:pt x="770800" y="1817457"/>
                  </a:lnTo>
                  <a:lnTo>
                    <a:pt x="724402" y="1808902"/>
                  </a:lnTo>
                  <a:lnTo>
                    <a:pt x="678855" y="1798044"/>
                  </a:lnTo>
                  <a:lnTo>
                    <a:pt x="634220" y="1784946"/>
                  </a:lnTo>
                  <a:lnTo>
                    <a:pt x="590562" y="1769672"/>
                  </a:lnTo>
                  <a:lnTo>
                    <a:pt x="547944" y="1752285"/>
                  </a:lnTo>
                  <a:lnTo>
                    <a:pt x="506429" y="1732847"/>
                  </a:lnTo>
                  <a:lnTo>
                    <a:pt x="466080" y="1711422"/>
                  </a:lnTo>
                  <a:lnTo>
                    <a:pt x="426960" y="1688074"/>
                  </a:lnTo>
                  <a:lnTo>
                    <a:pt x="389133" y="1662865"/>
                  </a:lnTo>
                  <a:lnTo>
                    <a:pt x="352661" y="1635859"/>
                  </a:lnTo>
                  <a:lnTo>
                    <a:pt x="317608" y="1607118"/>
                  </a:lnTo>
                  <a:lnTo>
                    <a:pt x="284037" y="1576706"/>
                  </a:lnTo>
                  <a:lnTo>
                    <a:pt x="252011" y="1544686"/>
                  </a:lnTo>
                  <a:lnTo>
                    <a:pt x="221593" y="1511122"/>
                  </a:lnTo>
                  <a:lnTo>
                    <a:pt x="192847" y="1476075"/>
                  </a:lnTo>
                  <a:lnTo>
                    <a:pt x="165836" y="1439611"/>
                  </a:lnTo>
                  <a:lnTo>
                    <a:pt x="140622" y="1401791"/>
                  </a:lnTo>
                  <a:lnTo>
                    <a:pt x="117269" y="1362679"/>
                  </a:lnTo>
                  <a:lnTo>
                    <a:pt x="95841" y="1322339"/>
                  </a:lnTo>
                  <a:lnTo>
                    <a:pt x="76400" y="1280833"/>
                  </a:lnTo>
                  <a:lnTo>
                    <a:pt x="59010" y="1238224"/>
                  </a:lnTo>
                  <a:lnTo>
                    <a:pt x="43733" y="1194576"/>
                  </a:lnTo>
                  <a:lnTo>
                    <a:pt x="30633" y="1149952"/>
                  </a:lnTo>
                  <a:lnTo>
                    <a:pt x="19774" y="1104414"/>
                  </a:lnTo>
                  <a:lnTo>
                    <a:pt x="11217" y="1058027"/>
                  </a:lnTo>
                  <a:lnTo>
                    <a:pt x="5027" y="1010854"/>
                  </a:lnTo>
                  <a:lnTo>
                    <a:pt x="1267" y="962957"/>
                  </a:lnTo>
                  <a:lnTo>
                    <a:pt x="0" y="914400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04034" y="5739066"/>
              <a:ext cx="751471" cy="23844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89734" y="5948997"/>
              <a:ext cx="931684" cy="23844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13154" y="6168771"/>
              <a:ext cx="1098257" cy="23812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37359" y="6377876"/>
              <a:ext cx="868324" cy="23844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908809" y="6597713"/>
              <a:ext cx="491870" cy="238442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2166451" y="3576151"/>
            <a:ext cx="1236133" cy="1236133"/>
            <a:chOff x="3249676" y="5364226"/>
            <a:chExt cx="1854200" cy="1854200"/>
          </a:xfrm>
        </p:grpSpPr>
        <p:sp>
          <p:nvSpPr>
            <p:cNvPr id="50" name="object 50"/>
            <p:cNvSpPr/>
            <p:nvPr/>
          </p:nvSpPr>
          <p:spPr>
            <a:xfrm>
              <a:off x="3262376" y="5376926"/>
              <a:ext cx="1828800" cy="1828800"/>
            </a:xfrm>
            <a:custGeom>
              <a:avLst/>
              <a:gdLst/>
              <a:ahLst/>
              <a:cxnLst/>
              <a:rect l="l" t="t" r="r" b="b"/>
              <a:pathLst>
                <a:path w="1828800" h="1828800">
                  <a:moveTo>
                    <a:pt x="0" y="914400"/>
                  </a:moveTo>
                  <a:lnTo>
                    <a:pt x="1267" y="865830"/>
                  </a:lnTo>
                  <a:lnTo>
                    <a:pt x="5026" y="817922"/>
                  </a:lnTo>
                  <a:lnTo>
                    <a:pt x="11215" y="770738"/>
                  </a:lnTo>
                  <a:lnTo>
                    <a:pt x="19771" y="724342"/>
                  </a:lnTo>
                  <a:lnTo>
                    <a:pt x="30629" y="678795"/>
                  </a:lnTo>
                  <a:lnTo>
                    <a:pt x="43727" y="634163"/>
                  </a:lnTo>
                  <a:lnTo>
                    <a:pt x="59001" y="590507"/>
                  </a:lnTo>
                  <a:lnTo>
                    <a:pt x="76389" y="547891"/>
                  </a:lnTo>
                  <a:lnTo>
                    <a:pt x="95828" y="506379"/>
                  </a:lnTo>
                  <a:lnTo>
                    <a:pt x="117254" y="466032"/>
                  </a:lnTo>
                  <a:lnTo>
                    <a:pt x="140604" y="426915"/>
                  </a:lnTo>
                  <a:lnTo>
                    <a:pt x="165814" y="389090"/>
                  </a:lnTo>
                  <a:lnTo>
                    <a:pt x="192823" y="352621"/>
                  </a:lnTo>
                  <a:lnTo>
                    <a:pt x="221566" y="317571"/>
                  </a:lnTo>
                  <a:lnTo>
                    <a:pt x="251981" y="284003"/>
                  </a:lnTo>
                  <a:lnTo>
                    <a:pt x="284003" y="251981"/>
                  </a:lnTo>
                  <a:lnTo>
                    <a:pt x="317571" y="221566"/>
                  </a:lnTo>
                  <a:lnTo>
                    <a:pt x="352621" y="192823"/>
                  </a:lnTo>
                  <a:lnTo>
                    <a:pt x="389090" y="165814"/>
                  </a:lnTo>
                  <a:lnTo>
                    <a:pt x="426915" y="140604"/>
                  </a:lnTo>
                  <a:lnTo>
                    <a:pt x="466032" y="117254"/>
                  </a:lnTo>
                  <a:lnTo>
                    <a:pt x="506379" y="95828"/>
                  </a:lnTo>
                  <a:lnTo>
                    <a:pt x="547891" y="76389"/>
                  </a:lnTo>
                  <a:lnTo>
                    <a:pt x="590507" y="59001"/>
                  </a:lnTo>
                  <a:lnTo>
                    <a:pt x="634163" y="43727"/>
                  </a:lnTo>
                  <a:lnTo>
                    <a:pt x="678795" y="30629"/>
                  </a:lnTo>
                  <a:lnTo>
                    <a:pt x="724342" y="19771"/>
                  </a:lnTo>
                  <a:lnTo>
                    <a:pt x="770738" y="11215"/>
                  </a:lnTo>
                  <a:lnTo>
                    <a:pt x="817922" y="5026"/>
                  </a:lnTo>
                  <a:lnTo>
                    <a:pt x="865830" y="1267"/>
                  </a:lnTo>
                  <a:lnTo>
                    <a:pt x="914400" y="0"/>
                  </a:lnTo>
                  <a:lnTo>
                    <a:pt x="962957" y="1267"/>
                  </a:lnTo>
                  <a:lnTo>
                    <a:pt x="1010855" y="5026"/>
                  </a:lnTo>
                  <a:lnTo>
                    <a:pt x="1058031" y="11215"/>
                  </a:lnTo>
                  <a:lnTo>
                    <a:pt x="1104420" y="19771"/>
                  </a:lnTo>
                  <a:lnTo>
                    <a:pt x="1149960" y="30629"/>
                  </a:lnTo>
                  <a:lnTo>
                    <a:pt x="1194588" y="43727"/>
                  </a:lnTo>
                  <a:lnTo>
                    <a:pt x="1238240" y="59001"/>
                  </a:lnTo>
                  <a:lnTo>
                    <a:pt x="1280854" y="76389"/>
                  </a:lnTo>
                  <a:lnTo>
                    <a:pt x="1322365" y="95828"/>
                  </a:lnTo>
                  <a:lnTo>
                    <a:pt x="1362711" y="117254"/>
                  </a:lnTo>
                  <a:lnTo>
                    <a:pt x="1401828" y="140604"/>
                  </a:lnTo>
                  <a:lnTo>
                    <a:pt x="1439653" y="165814"/>
                  </a:lnTo>
                  <a:lnTo>
                    <a:pt x="1476124" y="192823"/>
                  </a:lnTo>
                  <a:lnTo>
                    <a:pt x="1511176" y="221566"/>
                  </a:lnTo>
                  <a:lnTo>
                    <a:pt x="1544746" y="251981"/>
                  </a:lnTo>
                  <a:lnTo>
                    <a:pt x="1576772" y="284003"/>
                  </a:lnTo>
                  <a:lnTo>
                    <a:pt x="1607190" y="317571"/>
                  </a:lnTo>
                  <a:lnTo>
                    <a:pt x="1635937" y="352621"/>
                  </a:lnTo>
                  <a:lnTo>
                    <a:pt x="1662950" y="389090"/>
                  </a:lnTo>
                  <a:lnTo>
                    <a:pt x="1688164" y="426915"/>
                  </a:lnTo>
                  <a:lnTo>
                    <a:pt x="1711518" y="466032"/>
                  </a:lnTo>
                  <a:lnTo>
                    <a:pt x="1732948" y="506379"/>
                  </a:lnTo>
                  <a:lnTo>
                    <a:pt x="1752391" y="547891"/>
                  </a:lnTo>
                  <a:lnTo>
                    <a:pt x="1769783" y="590507"/>
                  </a:lnTo>
                  <a:lnTo>
                    <a:pt x="1785061" y="634163"/>
                  </a:lnTo>
                  <a:lnTo>
                    <a:pt x="1798162" y="678795"/>
                  </a:lnTo>
                  <a:lnTo>
                    <a:pt x="1809023" y="724342"/>
                  </a:lnTo>
                  <a:lnTo>
                    <a:pt x="1817580" y="770738"/>
                  </a:lnTo>
                  <a:lnTo>
                    <a:pt x="1823771" y="817922"/>
                  </a:lnTo>
                  <a:lnTo>
                    <a:pt x="1827532" y="865830"/>
                  </a:lnTo>
                  <a:lnTo>
                    <a:pt x="1828800" y="914400"/>
                  </a:lnTo>
                  <a:lnTo>
                    <a:pt x="1827532" y="962957"/>
                  </a:lnTo>
                  <a:lnTo>
                    <a:pt x="1823771" y="1010854"/>
                  </a:lnTo>
                  <a:lnTo>
                    <a:pt x="1817580" y="1058027"/>
                  </a:lnTo>
                  <a:lnTo>
                    <a:pt x="1809023" y="1104414"/>
                  </a:lnTo>
                  <a:lnTo>
                    <a:pt x="1798162" y="1149952"/>
                  </a:lnTo>
                  <a:lnTo>
                    <a:pt x="1785061" y="1194576"/>
                  </a:lnTo>
                  <a:lnTo>
                    <a:pt x="1769783" y="1238224"/>
                  </a:lnTo>
                  <a:lnTo>
                    <a:pt x="1752391" y="1280833"/>
                  </a:lnTo>
                  <a:lnTo>
                    <a:pt x="1732948" y="1322339"/>
                  </a:lnTo>
                  <a:lnTo>
                    <a:pt x="1711518" y="1362679"/>
                  </a:lnTo>
                  <a:lnTo>
                    <a:pt x="1688164" y="1401791"/>
                  </a:lnTo>
                  <a:lnTo>
                    <a:pt x="1662950" y="1439611"/>
                  </a:lnTo>
                  <a:lnTo>
                    <a:pt x="1635937" y="1476075"/>
                  </a:lnTo>
                  <a:lnTo>
                    <a:pt x="1607190" y="1511122"/>
                  </a:lnTo>
                  <a:lnTo>
                    <a:pt x="1576772" y="1544686"/>
                  </a:lnTo>
                  <a:lnTo>
                    <a:pt x="1544746" y="1576706"/>
                  </a:lnTo>
                  <a:lnTo>
                    <a:pt x="1511176" y="1607118"/>
                  </a:lnTo>
                  <a:lnTo>
                    <a:pt x="1476124" y="1635859"/>
                  </a:lnTo>
                  <a:lnTo>
                    <a:pt x="1439653" y="1662865"/>
                  </a:lnTo>
                  <a:lnTo>
                    <a:pt x="1401828" y="1688074"/>
                  </a:lnTo>
                  <a:lnTo>
                    <a:pt x="1362711" y="1711422"/>
                  </a:lnTo>
                  <a:lnTo>
                    <a:pt x="1322365" y="1732847"/>
                  </a:lnTo>
                  <a:lnTo>
                    <a:pt x="1280854" y="1752285"/>
                  </a:lnTo>
                  <a:lnTo>
                    <a:pt x="1238240" y="1769672"/>
                  </a:lnTo>
                  <a:lnTo>
                    <a:pt x="1194588" y="1784946"/>
                  </a:lnTo>
                  <a:lnTo>
                    <a:pt x="1149960" y="1798044"/>
                  </a:lnTo>
                  <a:lnTo>
                    <a:pt x="1104420" y="1808902"/>
                  </a:lnTo>
                  <a:lnTo>
                    <a:pt x="1058031" y="1817457"/>
                  </a:lnTo>
                  <a:lnTo>
                    <a:pt x="1010855" y="1823646"/>
                  </a:lnTo>
                  <a:lnTo>
                    <a:pt x="962957" y="1827405"/>
                  </a:lnTo>
                  <a:lnTo>
                    <a:pt x="914400" y="1828673"/>
                  </a:lnTo>
                  <a:lnTo>
                    <a:pt x="865830" y="1827405"/>
                  </a:lnTo>
                  <a:lnTo>
                    <a:pt x="817922" y="1823646"/>
                  </a:lnTo>
                  <a:lnTo>
                    <a:pt x="770738" y="1817457"/>
                  </a:lnTo>
                  <a:lnTo>
                    <a:pt x="724342" y="1808902"/>
                  </a:lnTo>
                  <a:lnTo>
                    <a:pt x="678795" y="1798044"/>
                  </a:lnTo>
                  <a:lnTo>
                    <a:pt x="634163" y="1784946"/>
                  </a:lnTo>
                  <a:lnTo>
                    <a:pt x="590507" y="1769672"/>
                  </a:lnTo>
                  <a:lnTo>
                    <a:pt x="547891" y="1752285"/>
                  </a:lnTo>
                  <a:lnTo>
                    <a:pt x="506379" y="1732847"/>
                  </a:lnTo>
                  <a:lnTo>
                    <a:pt x="466032" y="1711422"/>
                  </a:lnTo>
                  <a:lnTo>
                    <a:pt x="426915" y="1688074"/>
                  </a:lnTo>
                  <a:lnTo>
                    <a:pt x="389090" y="1662865"/>
                  </a:lnTo>
                  <a:lnTo>
                    <a:pt x="352621" y="1635859"/>
                  </a:lnTo>
                  <a:lnTo>
                    <a:pt x="317571" y="1607118"/>
                  </a:lnTo>
                  <a:lnTo>
                    <a:pt x="284003" y="1576706"/>
                  </a:lnTo>
                  <a:lnTo>
                    <a:pt x="251981" y="1544686"/>
                  </a:lnTo>
                  <a:lnTo>
                    <a:pt x="221566" y="1511122"/>
                  </a:lnTo>
                  <a:lnTo>
                    <a:pt x="192823" y="1476075"/>
                  </a:lnTo>
                  <a:lnTo>
                    <a:pt x="165814" y="1439611"/>
                  </a:lnTo>
                  <a:lnTo>
                    <a:pt x="140604" y="1401791"/>
                  </a:lnTo>
                  <a:lnTo>
                    <a:pt x="117254" y="1362679"/>
                  </a:lnTo>
                  <a:lnTo>
                    <a:pt x="95828" y="1322339"/>
                  </a:lnTo>
                  <a:lnTo>
                    <a:pt x="76389" y="1280833"/>
                  </a:lnTo>
                  <a:lnTo>
                    <a:pt x="59001" y="1238224"/>
                  </a:lnTo>
                  <a:lnTo>
                    <a:pt x="43727" y="1194576"/>
                  </a:lnTo>
                  <a:lnTo>
                    <a:pt x="30629" y="1149952"/>
                  </a:lnTo>
                  <a:lnTo>
                    <a:pt x="19771" y="1104414"/>
                  </a:lnTo>
                  <a:lnTo>
                    <a:pt x="11215" y="1058027"/>
                  </a:lnTo>
                  <a:lnTo>
                    <a:pt x="5026" y="1010854"/>
                  </a:lnTo>
                  <a:lnTo>
                    <a:pt x="1267" y="962957"/>
                  </a:lnTo>
                  <a:lnTo>
                    <a:pt x="0" y="914400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84829" y="6059487"/>
              <a:ext cx="1269898" cy="23844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546729" y="6269672"/>
              <a:ext cx="1347724" cy="238442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9392751" y="3576151"/>
            <a:ext cx="1236133" cy="1236133"/>
            <a:chOff x="14089126" y="5364226"/>
            <a:chExt cx="1854200" cy="1854200"/>
          </a:xfrm>
        </p:grpSpPr>
        <p:sp>
          <p:nvSpPr>
            <p:cNvPr id="54" name="object 54"/>
            <p:cNvSpPr/>
            <p:nvPr/>
          </p:nvSpPr>
          <p:spPr>
            <a:xfrm>
              <a:off x="14101826" y="5376926"/>
              <a:ext cx="1828800" cy="1828800"/>
            </a:xfrm>
            <a:custGeom>
              <a:avLst/>
              <a:gdLst/>
              <a:ahLst/>
              <a:cxnLst/>
              <a:rect l="l" t="t" r="r" b="b"/>
              <a:pathLst>
                <a:path w="1828800" h="1828800">
                  <a:moveTo>
                    <a:pt x="0" y="914400"/>
                  </a:moveTo>
                  <a:lnTo>
                    <a:pt x="1267" y="865830"/>
                  </a:lnTo>
                  <a:lnTo>
                    <a:pt x="5026" y="817922"/>
                  </a:lnTo>
                  <a:lnTo>
                    <a:pt x="11215" y="770738"/>
                  </a:lnTo>
                  <a:lnTo>
                    <a:pt x="19771" y="724342"/>
                  </a:lnTo>
                  <a:lnTo>
                    <a:pt x="30629" y="678795"/>
                  </a:lnTo>
                  <a:lnTo>
                    <a:pt x="43727" y="634163"/>
                  </a:lnTo>
                  <a:lnTo>
                    <a:pt x="59001" y="590507"/>
                  </a:lnTo>
                  <a:lnTo>
                    <a:pt x="76389" y="547891"/>
                  </a:lnTo>
                  <a:lnTo>
                    <a:pt x="95828" y="506379"/>
                  </a:lnTo>
                  <a:lnTo>
                    <a:pt x="117254" y="466032"/>
                  </a:lnTo>
                  <a:lnTo>
                    <a:pt x="140604" y="426915"/>
                  </a:lnTo>
                  <a:lnTo>
                    <a:pt x="165814" y="389090"/>
                  </a:lnTo>
                  <a:lnTo>
                    <a:pt x="192823" y="352621"/>
                  </a:lnTo>
                  <a:lnTo>
                    <a:pt x="221566" y="317571"/>
                  </a:lnTo>
                  <a:lnTo>
                    <a:pt x="251981" y="284003"/>
                  </a:lnTo>
                  <a:lnTo>
                    <a:pt x="284003" y="251981"/>
                  </a:lnTo>
                  <a:lnTo>
                    <a:pt x="317571" y="221566"/>
                  </a:lnTo>
                  <a:lnTo>
                    <a:pt x="352621" y="192823"/>
                  </a:lnTo>
                  <a:lnTo>
                    <a:pt x="389090" y="165814"/>
                  </a:lnTo>
                  <a:lnTo>
                    <a:pt x="426915" y="140604"/>
                  </a:lnTo>
                  <a:lnTo>
                    <a:pt x="466032" y="117254"/>
                  </a:lnTo>
                  <a:lnTo>
                    <a:pt x="506379" y="95828"/>
                  </a:lnTo>
                  <a:lnTo>
                    <a:pt x="547891" y="76389"/>
                  </a:lnTo>
                  <a:lnTo>
                    <a:pt x="590507" y="59001"/>
                  </a:lnTo>
                  <a:lnTo>
                    <a:pt x="634163" y="43727"/>
                  </a:lnTo>
                  <a:lnTo>
                    <a:pt x="678795" y="30629"/>
                  </a:lnTo>
                  <a:lnTo>
                    <a:pt x="724342" y="19771"/>
                  </a:lnTo>
                  <a:lnTo>
                    <a:pt x="770738" y="11215"/>
                  </a:lnTo>
                  <a:lnTo>
                    <a:pt x="817922" y="5026"/>
                  </a:lnTo>
                  <a:lnTo>
                    <a:pt x="865830" y="1267"/>
                  </a:lnTo>
                  <a:lnTo>
                    <a:pt x="914400" y="0"/>
                  </a:lnTo>
                  <a:lnTo>
                    <a:pt x="962957" y="1267"/>
                  </a:lnTo>
                  <a:lnTo>
                    <a:pt x="1010855" y="5026"/>
                  </a:lnTo>
                  <a:lnTo>
                    <a:pt x="1058031" y="11215"/>
                  </a:lnTo>
                  <a:lnTo>
                    <a:pt x="1104420" y="19771"/>
                  </a:lnTo>
                  <a:lnTo>
                    <a:pt x="1149960" y="30629"/>
                  </a:lnTo>
                  <a:lnTo>
                    <a:pt x="1194588" y="43727"/>
                  </a:lnTo>
                  <a:lnTo>
                    <a:pt x="1238240" y="59001"/>
                  </a:lnTo>
                  <a:lnTo>
                    <a:pt x="1280854" y="76389"/>
                  </a:lnTo>
                  <a:lnTo>
                    <a:pt x="1322365" y="95828"/>
                  </a:lnTo>
                  <a:lnTo>
                    <a:pt x="1362711" y="117254"/>
                  </a:lnTo>
                  <a:lnTo>
                    <a:pt x="1401828" y="140604"/>
                  </a:lnTo>
                  <a:lnTo>
                    <a:pt x="1439653" y="165814"/>
                  </a:lnTo>
                  <a:lnTo>
                    <a:pt x="1476124" y="192823"/>
                  </a:lnTo>
                  <a:lnTo>
                    <a:pt x="1511176" y="221566"/>
                  </a:lnTo>
                  <a:lnTo>
                    <a:pt x="1544746" y="251981"/>
                  </a:lnTo>
                  <a:lnTo>
                    <a:pt x="1576772" y="284003"/>
                  </a:lnTo>
                  <a:lnTo>
                    <a:pt x="1607190" y="317571"/>
                  </a:lnTo>
                  <a:lnTo>
                    <a:pt x="1635937" y="352621"/>
                  </a:lnTo>
                  <a:lnTo>
                    <a:pt x="1662950" y="389090"/>
                  </a:lnTo>
                  <a:lnTo>
                    <a:pt x="1688164" y="426915"/>
                  </a:lnTo>
                  <a:lnTo>
                    <a:pt x="1711518" y="466032"/>
                  </a:lnTo>
                  <a:lnTo>
                    <a:pt x="1732948" y="506379"/>
                  </a:lnTo>
                  <a:lnTo>
                    <a:pt x="1752391" y="547891"/>
                  </a:lnTo>
                  <a:lnTo>
                    <a:pt x="1769783" y="590507"/>
                  </a:lnTo>
                  <a:lnTo>
                    <a:pt x="1785061" y="634163"/>
                  </a:lnTo>
                  <a:lnTo>
                    <a:pt x="1798162" y="678795"/>
                  </a:lnTo>
                  <a:lnTo>
                    <a:pt x="1809023" y="724342"/>
                  </a:lnTo>
                  <a:lnTo>
                    <a:pt x="1817580" y="770738"/>
                  </a:lnTo>
                  <a:lnTo>
                    <a:pt x="1823771" y="817922"/>
                  </a:lnTo>
                  <a:lnTo>
                    <a:pt x="1827532" y="865830"/>
                  </a:lnTo>
                  <a:lnTo>
                    <a:pt x="1828800" y="914400"/>
                  </a:lnTo>
                  <a:lnTo>
                    <a:pt x="1827532" y="962957"/>
                  </a:lnTo>
                  <a:lnTo>
                    <a:pt x="1823771" y="1010854"/>
                  </a:lnTo>
                  <a:lnTo>
                    <a:pt x="1817580" y="1058027"/>
                  </a:lnTo>
                  <a:lnTo>
                    <a:pt x="1809023" y="1104414"/>
                  </a:lnTo>
                  <a:lnTo>
                    <a:pt x="1798162" y="1149952"/>
                  </a:lnTo>
                  <a:lnTo>
                    <a:pt x="1785061" y="1194576"/>
                  </a:lnTo>
                  <a:lnTo>
                    <a:pt x="1769783" y="1238224"/>
                  </a:lnTo>
                  <a:lnTo>
                    <a:pt x="1752391" y="1280833"/>
                  </a:lnTo>
                  <a:lnTo>
                    <a:pt x="1732948" y="1322339"/>
                  </a:lnTo>
                  <a:lnTo>
                    <a:pt x="1711518" y="1362679"/>
                  </a:lnTo>
                  <a:lnTo>
                    <a:pt x="1688164" y="1401791"/>
                  </a:lnTo>
                  <a:lnTo>
                    <a:pt x="1662950" y="1439611"/>
                  </a:lnTo>
                  <a:lnTo>
                    <a:pt x="1635937" y="1476075"/>
                  </a:lnTo>
                  <a:lnTo>
                    <a:pt x="1607190" y="1511122"/>
                  </a:lnTo>
                  <a:lnTo>
                    <a:pt x="1576772" y="1544686"/>
                  </a:lnTo>
                  <a:lnTo>
                    <a:pt x="1544746" y="1576706"/>
                  </a:lnTo>
                  <a:lnTo>
                    <a:pt x="1511176" y="1607118"/>
                  </a:lnTo>
                  <a:lnTo>
                    <a:pt x="1476124" y="1635859"/>
                  </a:lnTo>
                  <a:lnTo>
                    <a:pt x="1439653" y="1662865"/>
                  </a:lnTo>
                  <a:lnTo>
                    <a:pt x="1401828" y="1688074"/>
                  </a:lnTo>
                  <a:lnTo>
                    <a:pt x="1362711" y="1711422"/>
                  </a:lnTo>
                  <a:lnTo>
                    <a:pt x="1322365" y="1732847"/>
                  </a:lnTo>
                  <a:lnTo>
                    <a:pt x="1280854" y="1752285"/>
                  </a:lnTo>
                  <a:lnTo>
                    <a:pt x="1238240" y="1769672"/>
                  </a:lnTo>
                  <a:lnTo>
                    <a:pt x="1194588" y="1784946"/>
                  </a:lnTo>
                  <a:lnTo>
                    <a:pt x="1149960" y="1798044"/>
                  </a:lnTo>
                  <a:lnTo>
                    <a:pt x="1104420" y="1808902"/>
                  </a:lnTo>
                  <a:lnTo>
                    <a:pt x="1058031" y="1817457"/>
                  </a:lnTo>
                  <a:lnTo>
                    <a:pt x="1010855" y="1823646"/>
                  </a:lnTo>
                  <a:lnTo>
                    <a:pt x="962957" y="1827405"/>
                  </a:lnTo>
                  <a:lnTo>
                    <a:pt x="914400" y="1828673"/>
                  </a:lnTo>
                  <a:lnTo>
                    <a:pt x="865830" y="1827405"/>
                  </a:lnTo>
                  <a:lnTo>
                    <a:pt x="817922" y="1823646"/>
                  </a:lnTo>
                  <a:lnTo>
                    <a:pt x="770738" y="1817457"/>
                  </a:lnTo>
                  <a:lnTo>
                    <a:pt x="724342" y="1808902"/>
                  </a:lnTo>
                  <a:lnTo>
                    <a:pt x="678795" y="1798044"/>
                  </a:lnTo>
                  <a:lnTo>
                    <a:pt x="634163" y="1784946"/>
                  </a:lnTo>
                  <a:lnTo>
                    <a:pt x="590507" y="1769672"/>
                  </a:lnTo>
                  <a:lnTo>
                    <a:pt x="547891" y="1752285"/>
                  </a:lnTo>
                  <a:lnTo>
                    <a:pt x="506379" y="1732847"/>
                  </a:lnTo>
                  <a:lnTo>
                    <a:pt x="466032" y="1711422"/>
                  </a:lnTo>
                  <a:lnTo>
                    <a:pt x="426915" y="1688074"/>
                  </a:lnTo>
                  <a:lnTo>
                    <a:pt x="389090" y="1662865"/>
                  </a:lnTo>
                  <a:lnTo>
                    <a:pt x="352621" y="1635859"/>
                  </a:lnTo>
                  <a:lnTo>
                    <a:pt x="317571" y="1607118"/>
                  </a:lnTo>
                  <a:lnTo>
                    <a:pt x="284003" y="1576706"/>
                  </a:lnTo>
                  <a:lnTo>
                    <a:pt x="251981" y="1544686"/>
                  </a:lnTo>
                  <a:lnTo>
                    <a:pt x="221566" y="1511122"/>
                  </a:lnTo>
                  <a:lnTo>
                    <a:pt x="192823" y="1476075"/>
                  </a:lnTo>
                  <a:lnTo>
                    <a:pt x="165814" y="1439611"/>
                  </a:lnTo>
                  <a:lnTo>
                    <a:pt x="140604" y="1401791"/>
                  </a:lnTo>
                  <a:lnTo>
                    <a:pt x="117254" y="1362679"/>
                  </a:lnTo>
                  <a:lnTo>
                    <a:pt x="95828" y="1322339"/>
                  </a:lnTo>
                  <a:lnTo>
                    <a:pt x="76389" y="1280833"/>
                  </a:lnTo>
                  <a:lnTo>
                    <a:pt x="59001" y="1238224"/>
                  </a:lnTo>
                  <a:lnTo>
                    <a:pt x="43727" y="1194576"/>
                  </a:lnTo>
                  <a:lnTo>
                    <a:pt x="30629" y="1149952"/>
                  </a:lnTo>
                  <a:lnTo>
                    <a:pt x="19771" y="1104414"/>
                  </a:lnTo>
                  <a:lnTo>
                    <a:pt x="11215" y="1058027"/>
                  </a:lnTo>
                  <a:lnTo>
                    <a:pt x="5026" y="1010854"/>
                  </a:lnTo>
                  <a:lnTo>
                    <a:pt x="1267" y="962957"/>
                  </a:lnTo>
                  <a:lnTo>
                    <a:pt x="0" y="914400"/>
                  </a:lnTo>
                  <a:close/>
                </a:path>
              </a:pathLst>
            </a:custGeom>
            <a:ln w="25400">
              <a:solidFill>
                <a:srgbClr val="D77873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55" name="object 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740509" y="5952807"/>
              <a:ext cx="686168" cy="23844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635861" y="6163056"/>
              <a:ext cx="869975" cy="23812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540611" y="6381813"/>
              <a:ext cx="1049832" cy="238442"/>
            </a:xfrm>
            <a:prstGeom prst="rect">
              <a:avLst/>
            </a:prstGeom>
          </p:spPr>
        </p:pic>
      </p:grpSp>
      <p:pic>
        <p:nvPicPr>
          <p:cNvPr id="58" name="object 5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548630" y="5085885"/>
            <a:ext cx="1185757" cy="178011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731088" y="4953000"/>
            <a:ext cx="11022329" cy="25400"/>
          </a:xfrm>
          <a:custGeom>
            <a:avLst/>
            <a:gdLst/>
            <a:ahLst/>
            <a:cxnLst/>
            <a:rect l="l" t="t" r="r" b="b"/>
            <a:pathLst>
              <a:path w="16533494" h="38100">
                <a:moveTo>
                  <a:pt x="0" y="0"/>
                </a:moveTo>
                <a:lnTo>
                  <a:pt x="16532999" y="37973"/>
                </a:lnTo>
              </a:path>
            </a:pathLst>
          </a:custGeom>
          <a:ln w="47625">
            <a:solidFill>
              <a:srgbClr val="A7A9AC"/>
            </a:solidFill>
            <a:prstDash val="dot"/>
          </a:ln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60" name="object 60"/>
          <p:cNvGrpSpPr/>
          <p:nvPr/>
        </p:nvGrpSpPr>
        <p:grpSpPr>
          <a:xfrm>
            <a:off x="2636351" y="5455665"/>
            <a:ext cx="963083" cy="963507"/>
            <a:chOff x="3954526" y="8183498"/>
            <a:chExt cx="1444625" cy="1445260"/>
          </a:xfrm>
        </p:grpSpPr>
        <p:sp>
          <p:nvSpPr>
            <p:cNvPr id="61" name="object 61"/>
            <p:cNvSpPr/>
            <p:nvPr/>
          </p:nvSpPr>
          <p:spPr>
            <a:xfrm>
              <a:off x="3967226" y="8196198"/>
              <a:ext cx="1419225" cy="1419860"/>
            </a:xfrm>
            <a:custGeom>
              <a:avLst/>
              <a:gdLst/>
              <a:ahLst/>
              <a:cxnLst/>
              <a:rect l="l" t="t" r="r" b="b"/>
              <a:pathLst>
                <a:path w="1419225" h="1419859">
                  <a:moveTo>
                    <a:pt x="0" y="709676"/>
                  </a:moveTo>
                  <a:lnTo>
                    <a:pt x="1636" y="661089"/>
                  </a:lnTo>
                  <a:lnTo>
                    <a:pt x="6476" y="613381"/>
                  </a:lnTo>
                  <a:lnTo>
                    <a:pt x="14413" y="566657"/>
                  </a:lnTo>
                  <a:lnTo>
                    <a:pt x="25342" y="521023"/>
                  </a:lnTo>
                  <a:lnTo>
                    <a:pt x="39157" y="476584"/>
                  </a:lnTo>
                  <a:lnTo>
                    <a:pt x="55753" y="433447"/>
                  </a:lnTo>
                  <a:lnTo>
                    <a:pt x="75023" y="391716"/>
                  </a:lnTo>
                  <a:lnTo>
                    <a:pt x="96863" y="351498"/>
                  </a:lnTo>
                  <a:lnTo>
                    <a:pt x="121166" y="312898"/>
                  </a:lnTo>
                  <a:lnTo>
                    <a:pt x="147828" y="276023"/>
                  </a:lnTo>
                  <a:lnTo>
                    <a:pt x="176742" y="240977"/>
                  </a:lnTo>
                  <a:lnTo>
                    <a:pt x="207803" y="207867"/>
                  </a:lnTo>
                  <a:lnTo>
                    <a:pt x="240906" y="176798"/>
                  </a:lnTo>
                  <a:lnTo>
                    <a:pt x="275943" y="147876"/>
                  </a:lnTo>
                  <a:lnTo>
                    <a:pt x="312811" y="121207"/>
                  </a:lnTo>
                  <a:lnTo>
                    <a:pt x="351404" y="96896"/>
                  </a:lnTo>
                  <a:lnTo>
                    <a:pt x="391615" y="75049"/>
                  </a:lnTo>
                  <a:lnTo>
                    <a:pt x="433339" y="55772"/>
                  </a:lnTo>
                  <a:lnTo>
                    <a:pt x="476471" y="39171"/>
                  </a:lnTo>
                  <a:lnTo>
                    <a:pt x="520905" y="25351"/>
                  </a:lnTo>
                  <a:lnTo>
                    <a:pt x="566536" y="14418"/>
                  </a:lnTo>
                  <a:lnTo>
                    <a:pt x="613257" y="6478"/>
                  </a:lnTo>
                  <a:lnTo>
                    <a:pt x="660963" y="1637"/>
                  </a:lnTo>
                  <a:lnTo>
                    <a:pt x="709549" y="0"/>
                  </a:lnTo>
                  <a:lnTo>
                    <a:pt x="758135" y="1637"/>
                  </a:lnTo>
                  <a:lnTo>
                    <a:pt x="805843" y="6478"/>
                  </a:lnTo>
                  <a:lnTo>
                    <a:pt x="852567" y="14418"/>
                  </a:lnTo>
                  <a:lnTo>
                    <a:pt x="898201" y="25351"/>
                  </a:lnTo>
                  <a:lnTo>
                    <a:pt x="942640" y="39171"/>
                  </a:lnTo>
                  <a:lnTo>
                    <a:pt x="985777" y="55772"/>
                  </a:lnTo>
                  <a:lnTo>
                    <a:pt x="1027508" y="75049"/>
                  </a:lnTo>
                  <a:lnTo>
                    <a:pt x="1067726" y="96896"/>
                  </a:lnTo>
                  <a:lnTo>
                    <a:pt x="1106326" y="121207"/>
                  </a:lnTo>
                  <a:lnTo>
                    <a:pt x="1143201" y="147876"/>
                  </a:lnTo>
                  <a:lnTo>
                    <a:pt x="1178247" y="176798"/>
                  </a:lnTo>
                  <a:lnTo>
                    <a:pt x="1211357" y="207867"/>
                  </a:lnTo>
                  <a:lnTo>
                    <a:pt x="1242426" y="240977"/>
                  </a:lnTo>
                  <a:lnTo>
                    <a:pt x="1271348" y="276023"/>
                  </a:lnTo>
                  <a:lnTo>
                    <a:pt x="1298017" y="312898"/>
                  </a:lnTo>
                  <a:lnTo>
                    <a:pt x="1322328" y="351498"/>
                  </a:lnTo>
                  <a:lnTo>
                    <a:pt x="1344175" y="391716"/>
                  </a:lnTo>
                  <a:lnTo>
                    <a:pt x="1363452" y="433447"/>
                  </a:lnTo>
                  <a:lnTo>
                    <a:pt x="1380053" y="476584"/>
                  </a:lnTo>
                  <a:lnTo>
                    <a:pt x="1393873" y="521023"/>
                  </a:lnTo>
                  <a:lnTo>
                    <a:pt x="1404806" y="566657"/>
                  </a:lnTo>
                  <a:lnTo>
                    <a:pt x="1412746" y="613381"/>
                  </a:lnTo>
                  <a:lnTo>
                    <a:pt x="1417587" y="661089"/>
                  </a:lnTo>
                  <a:lnTo>
                    <a:pt x="1419225" y="709676"/>
                  </a:lnTo>
                  <a:lnTo>
                    <a:pt x="1417587" y="758260"/>
                  </a:lnTo>
                  <a:lnTo>
                    <a:pt x="1412746" y="805966"/>
                  </a:lnTo>
                  <a:lnTo>
                    <a:pt x="1404806" y="852687"/>
                  </a:lnTo>
                  <a:lnTo>
                    <a:pt x="1393873" y="898319"/>
                  </a:lnTo>
                  <a:lnTo>
                    <a:pt x="1380053" y="942755"/>
                  </a:lnTo>
                  <a:lnTo>
                    <a:pt x="1363452" y="985889"/>
                  </a:lnTo>
                  <a:lnTo>
                    <a:pt x="1344175" y="1027616"/>
                  </a:lnTo>
                  <a:lnTo>
                    <a:pt x="1322328" y="1067831"/>
                  </a:lnTo>
                  <a:lnTo>
                    <a:pt x="1298017" y="1106427"/>
                  </a:lnTo>
                  <a:lnTo>
                    <a:pt x="1271348" y="1143299"/>
                  </a:lnTo>
                  <a:lnTo>
                    <a:pt x="1242426" y="1178341"/>
                  </a:lnTo>
                  <a:lnTo>
                    <a:pt x="1211357" y="1211448"/>
                  </a:lnTo>
                  <a:lnTo>
                    <a:pt x="1178247" y="1242513"/>
                  </a:lnTo>
                  <a:lnTo>
                    <a:pt x="1143201" y="1271432"/>
                  </a:lnTo>
                  <a:lnTo>
                    <a:pt x="1106326" y="1298098"/>
                  </a:lnTo>
                  <a:lnTo>
                    <a:pt x="1067726" y="1322405"/>
                  </a:lnTo>
                  <a:lnTo>
                    <a:pt x="1027508" y="1344249"/>
                  </a:lnTo>
                  <a:lnTo>
                    <a:pt x="985777" y="1363523"/>
                  </a:lnTo>
                  <a:lnTo>
                    <a:pt x="942640" y="1380122"/>
                  </a:lnTo>
                  <a:lnTo>
                    <a:pt x="898201" y="1393940"/>
                  </a:lnTo>
                  <a:lnTo>
                    <a:pt x="852567" y="1404871"/>
                  </a:lnTo>
                  <a:lnTo>
                    <a:pt x="805843" y="1412810"/>
                  </a:lnTo>
                  <a:lnTo>
                    <a:pt x="758135" y="1417651"/>
                  </a:lnTo>
                  <a:lnTo>
                    <a:pt x="709549" y="1419288"/>
                  </a:lnTo>
                  <a:lnTo>
                    <a:pt x="660963" y="1417651"/>
                  </a:lnTo>
                  <a:lnTo>
                    <a:pt x="613257" y="1412810"/>
                  </a:lnTo>
                  <a:lnTo>
                    <a:pt x="566536" y="1404871"/>
                  </a:lnTo>
                  <a:lnTo>
                    <a:pt x="520905" y="1393940"/>
                  </a:lnTo>
                  <a:lnTo>
                    <a:pt x="476471" y="1380122"/>
                  </a:lnTo>
                  <a:lnTo>
                    <a:pt x="433339" y="1363523"/>
                  </a:lnTo>
                  <a:lnTo>
                    <a:pt x="391615" y="1344249"/>
                  </a:lnTo>
                  <a:lnTo>
                    <a:pt x="351404" y="1322405"/>
                  </a:lnTo>
                  <a:lnTo>
                    <a:pt x="312811" y="1298098"/>
                  </a:lnTo>
                  <a:lnTo>
                    <a:pt x="275943" y="1271432"/>
                  </a:lnTo>
                  <a:lnTo>
                    <a:pt x="240906" y="1242513"/>
                  </a:lnTo>
                  <a:lnTo>
                    <a:pt x="207803" y="1211448"/>
                  </a:lnTo>
                  <a:lnTo>
                    <a:pt x="176742" y="1178341"/>
                  </a:lnTo>
                  <a:lnTo>
                    <a:pt x="147828" y="1143299"/>
                  </a:lnTo>
                  <a:lnTo>
                    <a:pt x="121166" y="1106427"/>
                  </a:lnTo>
                  <a:lnTo>
                    <a:pt x="96863" y="1067831"/>
                  </a:lnTo>
                  <a:lnTo>
                    <a:pt x="75023" y="1027616"/>
                  </a:lnTo>
                  <a:lnTo>
                    <a:pt x="55752" y="985889"/>
                  </a:lnTo>
                  <a:lnTo>
                    <a:pt x="39157" y="942755"/>
                  </a:lnTo>
                  <a:lnTo>
                    <a:pt x="25342" y="898319"/>
                  </a:lnTo>
                  <a:lnTo>
                    <a:pt x="14413" y="852687"/>
                  </a:lnTo>
                  <a:lnTo>
                    <a:pt x="6476" y="805966"/>
                  </a:lnTo>
                  <a:lnTo>
                    <a:pt x="1636" y="758260"/>
                  </a:lnTo>
                  <a:lnTo>
                    <a:pt x="0" y="709676"/>
                  </a:lnTo>
                  <a:close/>
                </a:path>
              </a:pathLst>
            </a:custGeom>
            <a:ln w="25399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086225" y="8675687"/>
              <a:ext cx="1185252" cy="23844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248404" y="8885554"/>
              <a:ext cx="1016660" cy="238442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604308" y="5455665"/>
            <a:ext cx="963507" cy="963507"/>
            <a:chOff x="906462" y="8183498"/>
            <a:chExt cx="1445260" cy="1445260"/>
          </a:xfrm>
        </p:grpSpPr>
        <p:sp>
          <p:nvSpPr>
            <p:cNvPr id="65" name="object 65"/>
            <p:cNvSpPr/>
            <p:nvPr/>
          </p:nvSpPr>
          <p:spPr>
            <a:xfrm>
              <a:off x="919162" y="8196198"/>
              <a:ext cx="1419860" cy="1419860"/>
            </a:xfrm>
            <a:custGeom>
              <a:avLst/>
              <a:gdLst/>
              <a:ahLst/>
              <a:cxnLst/>
              <a:rect l="l" t="t" r="r" b="b"/>
              <a:pathLst>
                <a:path w="1419860" h="1419859">
                  <a:moveTo>
                    <a:pt x="0" y="709676"/>
                  </a:moveTo>
                  <a:lnTo>
                    <a:pt x="1637" y="661089"/>
                  </a:lnTo>
                  <a:lnTo>
                    <a:pt x="6477" y="613381"/>
                  </a:lnTo>
                  <a:lnTo>
                    <a:pt x="14416" y="566657"/>
                  </a:lnTo>
                  <a:lnTo>
                    <a:pt x="25347" y="521023"/>
                  </a:lnTo>
                  <a:lnTo>
                    <a:pt x="39165" y="476584"/>
                  </a:lnTo>
                  <a:lnTo>
                    <a:pt x="55764" y="433447"/>
                  </a:lnTo>
                  <a:lnTo>
                    <a:pt x="75038" y="391716"/>
                  </a:lnTo>
                  <a:lnTo>
                    <a:pt x="96882" y="351498"/>
                  </a:lnTo>
                  <a:lnTo>
                    <a:pt x="121190" y="312898"/>
                  </a:lnTo>
                  <a:lnTo>
                    <a:pt x="147856" y="276023"/>
                  </a:lnTo>
                  <a:lnTo>
                    <a:pt x="176774" y="240977"/>
                  </a:lnTo>
                  <a:lnTo>
                    <a:pt x="207840" y="207867"/>
                  </a:lnTo>
                  <a:lnTo>
                    <a:pt x="240946" y="176798"/>
                  </a:lnTo>
                  <a:lnTo>
                    <a:pt x="275988" y="147876"/>
                  </a:lnTo>
                  <a:lnTo>
                    <a:pt x="312860" y="121207"/>
                  </a:lnTo>
                  <a:lnTo>
                    <a:pt x="351456" y="96896"/>
                  </a:lnTo>
                  <a:lnTo>
                    <a:pt x="391671" y="75049"/>
                  </a:lnTo>
                  <a:lnTo>
                    <a:pt x="433398" y="55772"/>
                  </a:lnTo>
                  <a:lnTo>
                    <a:pt x="476533" y="39171"/>
                  </a:lnTo>
                  <a:lnTo>
                    <a:pt x="520968" y="25351"/>
                  </a:lnTo>
                  <a:lnTo>
                    <a:pt x="566600" y="14418"/>
                  </a:lnTo>
                  <a:lnTo>
                    <a:pt x="613322" y="6478"/>
                  </a:lnTo>
                  <a:lnTo>
                    <a:pt x="661027" y="1637"/>
                  </a:lnTo>
                  <a:lnTo>
                    <a:pt x="709612" y="0"/>
                  </a:lnTo>
                  <a:lnTo>
                    <a:pt x="758198" y="1637"/>
                  </a:lnTo>
                  <a:lnTo>
                    <a:pt x="805906" y="6478"/>
                  </a:lnTo>
                  <a:lnTo>
                    <a:pt x="852630" y="14418"/>
                  </a:lnTo>
                  <a:lnTo>
                    <a:pt x="898265" y="25351"/>
                  </a:lnTo>
                  <a:lnTo>
                    <a:pt x="942703" y="39171"/>
                  </a:lnTo>
                  <a:lnTo>
                    <a:pt x="985841" y="55772"/>
                  </a:lnTo>
                  <a:lnTo>
                    <a:pt x="1027572" y="75049"/>
                  </a:lnTo>
                  <a:lnTo>
                    <a:pt x="1067790" y="96896"/>
                  </a:lnTo>
                  <a:lnTo>
                    <a:pt x="1106389" y="121207"/>
                  </a:lnTo>
                  <a:lnTo>
                    <a:pt x="1143265" y="147876"/>
                  </a:lnTo>
                  <a:lnTo>
                    <a:pt x="1178311" y="176798"/>
                  </a:lnTo>
                  <a:lnTo>
                    <a:pt x="1211421" y="207867"/>
                  </a:lnTo>
                  <a:lnTo>
                    <a:pt x="1242490" y="240977"/>
                  </a:lnTo>
                  <a:lnTo>
                    <a:pt x="1271412" y="276023"/>
                  </a:lnTo>
                  <a:lnTo>
                    <a:pt x="1298081" y="312898"/>
                  </a:lnTo>
                  <a:lnTo>
                    <a:pt x="1322392" y="351498"/>
                  </a:lnTo>
                  <a:lnTo>
                    <a:pt x="1344238" y="391716"/>
                  </a:lnTo>
                  <a:lnTo>
                    <a:pt x="1363515" y="433447"/>
                  </a:lnTo>
                  <a:lnTo>
                    <a:pt x="1380116" y="476584"/>
                  </a:lnTo>
                  <a:lnTo>
                    <a:pt x="1393936" y="521023"/>
                  </a:lnTo>
                  <a:lnTo>
                    <a:pt x="1404869" y="566657"/>
                  </a:lnTo>
                  <a:lnTo>
                    <a:pt x="1412809" y="613381"/>
                  </a:lnTo>
                  <a:lnTo>
                    <a:pt x="1417651" y="661089"/>
                  </a:lnTo>
                  <a:lnTo>
                    <a:pt x="1419288" y="709676"/>
                  </a:lnTo>
                  <a:lnTo>
                    <a:pt x="1417651" y="758260"/>
                  </a:lnTo>
                  <a:lnTo>
                    <a:pt x="1412809" y="805966"/>
                  </a:lnTo>
                  <a:lnTo>
                    <a:pt x="1404869" y="852687"/>
                  </a:lnTo>
                  <a:lnTo>
                    <a:pt x="1393936" y="898319"/>
                  </a:lnTo>
                  <a:lnTo>
                    <a:pt x="1380116" y="942755"/>
                  </a:lnTo>
                  <a:lnTo>
                    <a:pt x="1363515" y="985889"/>
                  </a:lnTo>
                  <a:lnTo>
                    <a:pt x="1344238" y="1027616"/>
                  </a:lnTo>
                  <a:lnTo>
                    <a:pt x="1322392" y="1067831"/>
                  </a:lnTo>
                  <a:lnTo>
                    <a:pt x="1298081" y="1106427"/>
                  </a:lnTo>
                  <a:lnTo>
                    <a:pt x="1271412" y="1143299"/>
                  </a:lnTo>
                  <a:lnTo>
                    <a:pt x="1242490" y="1178341"/>
                  </a:lnTo>
                  <a:lnTo>
                    <a:pt x="1211421" y="1211448"/>
                  </a:lnTo>
                  <a:lnTo>
                    <a:pt x="1178311" y="1242513"/>
                  </a:lnTo>
                  <a:lnTo>
                    <a:pt x="1143265" y="1271432"/>
                  </a:lnTo>
                  <a:lnTo>
                    <a:pt x="1106389" y="1298098"/>
                  </a:lnTo>
                  <a:lnTo>
                    <a:pt x="1067790" y="1322405"/>
                  </a:lnTo>
                  <a:lnTo>
                    <a:pt x="1027572" y="1344249"/>
                  </a:lnTo>
                  <a:lnTo>
                    <a:pt x="985841" y="1363523"/>
                  </a:lnTo>
                  <a:lnTo>
                    <a:pt x="942703" y="1380122"/>
                  </a:lnTo>
                  <a:lnTo>
                    <a:pt x="898265" y="1393940"/>
                  </a:lnTo>
                  <a:lnTo>
                    <a:pt x="852630" y="1404871"/>
                  </a:lnTo>
                  <a:lnTo>
                    <a:pt x="805906" y="1412810"/>
                  </a:lnTo>
                  <a:lnTo>
                    <a:pt x="758198" y="1417651"/>
                  </a:lnTo>
                  <a:lnTo>
                    <a:pt x="709612" y="1419288"/>
                  </a:lnTo>
                  <a:lnTo>
                    <a:pt x="661027" y="1417651"/>
                  </a:lnTo>
                  <a:lnTo>
                    <a:pt x="613322" y="1412810"/>
                  </a:lnTo>
                  <a:lnTo>
                    <a:pt x="566600" y="1404871"/>
                  </a:lnTo>
                  <a:lnTo>
                    <a:pt x="520968" y="1393940"/>
                  </a:lnTo>
                  <a:lnTo>
                    <a:pt x="476533" y="1380122"/>
                  </a:lnTo>
                  <a:lnTo>
                    <a:pt x="433398" y="1363523"/>
                  </a:lnTo>
                  <a:lnTo>
                    <a:pt x="391671" y="1344249"/>
                  </a:lnTo>
                  <a:lnTo>
                    <a:pt x="351456" y="1322405"/>
                  </a:lnTo>
                  <a:lnTo>
                    <a:pt x="312860" y="1298098"/>
                  </a:lnTo>
                  <a:lnTo>
                    <a:pt x="275988" y="1271432"/>
                  </a:lnTo>
                  <a:lnTo>
                    <a:pt x="240946" y="1242513"/>
                  </a:lnTo>
                  <a:lnTo>
                    <a:pt x="207840" y="1211448"/>
                  </a:lnTo>
                  <a:lnTo>
                    <a:pt x="176774" y="1178341"/>
                  </a:lnTo>
                  <a:lnTo>
                    <a:pt x="147856" y="1143299"/>
                  </a:lnTo>
                  <a:lnTo>
                    <a:pt x="121190" y="1106427"/>
                  </a:lnTo>
                  <a:lnTo>
                    <a:pt x="96882" y="1067831"/>
                  </a:lnTo>
                  <a:lnTo>
                    <a:pt x="75038" y="1027616"/>
                  </a:lnTo>
                  <a:lnTo>
                    <a:pt x="55764" y="985889"/>
                  </a:lnTo>
                  <a:lnTo>
                    <a:pt x="39165" y="942755"/>
                  </a:lnTo>
                  <a:lnTo>
                    <a:pt x="25347" y="898319"/>
                  </a:lnTo>
                  <a:lnTo>
                    <a:pt x="14416" y="852687"/>
                  </a:lnTo>
                  <a:lnTo>
                    <a:pt x="6477" y="805966"/>
                  </a:lnTo>
                  <a:lnTo>
                    <a:pt x="1637" y="758260"/>
                  </a:lnTo>
                  <a:lnTo>
                    <a:pt x="0" y="709676"/>
                  </a:lnTo>
                  <a:close/>
                </a:path>
              </a:pathLst>
            </a:custGeom>
            <a:ln w="25400">
              <a:solidFill>
                <a:srgbClr val="D1BED0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66" name="object 6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22679" y="8675687"/>
              <a:ext cx="711568" cy="23844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22679" y="8885554"/>
              <a:ext cx="1016660" cy="238442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3705606" y="6399107"/>
            <a:ext cx="1429597" cy="444923"/>
            <a:chOff x="5558409" y="9598659"/>
            <a:chExt cx="2144395" cy="667385"/>
          </a:xfrm>
        </p:grpSpPr>
        <p:pic>
          <p:nvPicPr>
            <p:cNvPr id="69" name="object 6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625211" y="9598659"/>
              <a:ext cx="2026665" cy="23844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558409" y="9808844"/>
              <a:ext cx="2144141" cy="2381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77890" y="10027602"/>
              <a:ext cx="1269555" cy="238442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9227651" y="5150865"/>
            <a:ext cx="1572683" cy="1573107"/>
            <a:chOff x="13841476" y="7726298"/>
            <a:chExt cx="2359025" cy="2359660"/>
          </a:xfrm>
        </p:grpSpPr>
        <p:sp>
          <p:nvSpPr>
            <p:cNvPr id="73" name="object 73"/>
            <p:cNvSpPr/>
            <p:nvPr/>
          </p:nvSpPr>
          <p:spPr>
            <a:xfrm>
              <a:off x="13854176" y="7738998"/>
              <a:ext cx="2333625" cy="2334260"/>
            </a:xfrm>
            <a:custGeom>
              <a:avLst/>
              <a:gdLst/>
              <a:ahLst/>
              <a:cxnLst/>
              <a:rect l="l" t="t" r="r" b="b"/>
              <a:pathLst>
                <a:path w="2333625" h="2334259">
                  <a:moveTo>
                    <a:pt x="0" y="1166876"/>
                  </a:moveTo>
                  <a:lnTo>
                    <a:pt x="973" y="1118781"/>
                  </a:lnTo>
                  <a:lnTo>
                    <a:pt x="3867" y="1071180"/>
                  </a:lnTo>
                  <a:lnTo>
                    <a:pt x="8645" y="1024112"/>
                  </a:lnTo>
                  <a:lnTo>
                    <a:pt x="15270" y="977614"/>
                  </a:lnTo>
                  <a:lnTo>
                    <a:pt x="23703" y="931724"/>
                  </a:lnTo>
                  <a:lnTo>
                    <a:pt x="33907" y="886478"/>
                  </a:lnTo>
                  <a:lnTo>
                    <a:pt x="45845" y="841915"/>
                  </a:lnTo>
                  <a:lnTo>
                    <a:pt x="59479" y="798072"/>
                  </a:lnTo>
                  <a:lnTo>
                    <a:pt x="74772" y="754986"/>
                  </a:lnTo>
                  <a:lnTo>
                    <a:pt x="91686" y="712696"/>
                  </a:lnTo>
                  <a:lnTo>
                    <a:pt x="110183" y="671238"/>
                  </a:lnTo>
                  <a:lnTo>
                    <a:pt x="130226" y="630651"/>
                  </a:lnTo>
                  <a:lnTo>
                    <a:pt x="151778" y="590971"/>
                  </a:lnTo>
                  <a:lnTo>
                    <a:pt x="174800" y="552237"/>
                  </a:lnTo>
                  <a:lnTo>
                    <a:pt x="199257" y="514486"/>
                  </a:lnTo>
                  <a:lnTo>
                    <a:pt x="225109" y="477755"/>
                  </a:lnTo>
                  <a:lnTo>
                    <a:pt x="252319" y="442083"/>
                  </a:lnTo>
                  <a:lnTo>
                    <a:pt x="280850" y="407505"/>
                  </a:lnTo>
                  <a:lnTo>
                    <a:pt x="310665" y="374062"/>
                  </a:lnTo>
                  <a:lnTo>
                    <a:pt x="341725" y="341788"/>
                  </a:lnTo>
                  <a:lnTo>
                    <a:pt x="373993" y="310723"/>
                  </a:lnTo>
                  <a:lnTo>
                    <a:pt x="407432" y="280904"/>
                  </a:lnTo>
                  <a:lnTo>
                    <a:pt x="442005" y="252368"/>
                  </a:lnTo>
                  <a:lnTo>
                    <a:pt x="477673" y="225153"/>
                  </a:lnTo>
                  <a:lnTo>
                    <a:pt x="514399" y="199297"/>
                  </a:lnTo>
                  <a:lnTo>
                    <a:pt x="552146" y="174836"/>
                  </a:lnTo>
                  <a:lnTo>
                    <a:pt x="590876" y="151809"/>
                  </a:lnTo>
                  <a:lnTo>
                    <a:pt x="630551" y="130253"/>
                  </a:lnTo>
                  <a:lnTo>
                    <a:pt x="671135" y="110206"/>
                  </a:lnTo>
                  <a:lnTo>
                    <a:pt x="712589" y="91705"/>
                  </a:lnTo>
                  <a:lnTo>
                    <a:pt x="754875" y="74788"/>
                  </a:lnTo>
                  <a:lnTo>
                    <a:pt x="797958" y="59492"/>
                  </a:lnTo>
                  <a:lnTo>
                    <a:pt x="841798" y="45855"/>
                  </a:lnTo>
                  <a:lnTo>
                    <a:pt x="886359" y="33915"/>
                  </a:lnTo>
                  <a:lnTo>
                    <a:pt x="931602" y="23708"/>
                  </a:lnTo>
                  <a:lnTo>
                    <a:pt x="977491" y="15273"/>
                  </a:lnTo>
                  <a:lnTo>
                    <a:pt x="1023987" y="8647"/>
                  </a:lnTo>
                  <a:lnTo>
                    <a:pt x="1071054" y="3868"/>
                  </a:lnTo>
                  <a:lnTo>
                    <a:pt x="1118654" y="973"/>
                  </a:lnTo>
                  <a:lnTo>
                    <a:pt x="1166748" y="0"/>
                  </a:lnTo>
                  <a:lnTo>
                    <a:pt x="1214843" y="973"/>
                  </a:lnTo>
                  <a:lnTo>
                    <a:pt x="1262444" y="3868"/>
                  </a:lnTo>
                  <a:lnTo>
                    <a:pt x="1309512" y="8647"/>
                  </a:lnTo>
                  <a:lnTo>
                    <a:pt x="1356010" y="15273"/>
                  </a:lnTo>
                  <a:lnTo>
                    <a:pt x="1401900" y="23708"/>
                  </a:lnTo>
                  <a:lnTo>
                    <a:pt x="1447146" y="33915"/>
                  </a:lnTo>
                  <a:lnTo>
                    <a:pt x="1491709" y="45855"/>
                  </a:lnTo>
                  <a:lnTo>
                    <a:pt x="1535552" y="59492"/>
                  </a:lnTo>
                  <a:lnTo>
                    <a:pt x="1578638" y="74788"/>
                  </a:lnTo>
                  <a:lnTo>
                    <a:pt x="1620928" y="91705"/>
                  </a:lnTo>
                  <a:lnTo>
                    <a:pt x="1662386" y="110206"/>
                  </a:lnTo>
                  <a:lnTo>
                    <a:pt x="1702973" y="130253"/>
                  </a:lnTo>
                  <a:lnTo>
                    <a:pt x="1742653" y="151809"/>
                  </a:lnTo>
                  <a:lnTo>
                    <a:pt x="1781387" y="174836"/>
                  </a:lnTo>
                  <a:lnTo>
                    <a:pt x="1819138" y="199297"/>
                  </a:lnTo>
                  <a:lnTo>
                    <a:pt x="1855869" y="225153"/>
                  </a:lnTo>
                  <a:lnTo>
                    <a:pt x="1891541" y="252368"/>
                  </a:lnTo>
                  <a:lnTo>
                    <a:pt x="1926119" y="280904"/>
                  </a:lnTo>
                  <a:lnTo>
                    <a:pt x="1959562" y="310723"/>
                  </a:lnTo>
                  <a:lnTo>
                    <a:pt x="1991836" y="341788"/>
                  </a:lnTo>
                  <a:lnTo>
                    <a:pt x="2022901" y="374062"/>
                  </a:lnTo>
                  <a:lnTo>
                    <a:pt x="2052720" y="407505"/>
                  </a:lnTo>
                  <a:lnTo>
                    <a:pt x="2081256" y="442083"/>
                  </a:lnTo>
                  <a:lnTo>
                    <a:pt x="2108471" y="477755"/>
                  </a:lnTo>
                  <a:lnTo>
                    <a:pt x="2134327" y="514486"/>
                  </a:lnTo>
                  <a:lnTo>
                    <a:pt x="2158788" y="552237"/>
                  </a:lnTo>
                  <a:lnTo>
                    <a:pt x="2181815" y="590971"/>
                  </a:lnTo>
                  <a:lnTo>
                    <a:pt x="2203371" y="630651"/>
                  </a:lnTo>
                  <a:lnTo>
                    <a:pt x="2223418" y="671238"/>
                  </a:lnTo>
                  <a:lnTo>
                    <a:pt x="2241919" y="712696"/>
                  </a:lnTo>
                  <a:lnTo>
                    <a:pt x="2258836" y="754986"/>
                  </a:lnTo>
                  <a:lnTo>
                    <a:pt x="2274132" y="798072"/>
                  </a:lnTo>
                  <a:lnTo>
                    <a:pt x="2287769" y="841915"/>
                  </a:lnTo>
                  <a:lnTo>
                    <a:pt x="2299709" y="886478"/>
                  </a:lnTo>
                  <a:lnTo>
                    <a:pt x="2309916" y="931724"/>
                  </a:lnTo>
                  <a:lnTo>
                    <a:pt x="2318351" y="977614"/>
                  </a:lnTo>
                  <a:lnTo>
                    <a:pt x="2324977" y="1024112"/>
                  </a:lnTo>
                  <a:lnTo>
                    <a:pt x="2329756" y="1071180"/>
                  </a:lnTo>
                  <a:lnTo>
                    <a:pt x="2332651" y="1118781"/>
                  </a:lnTo>
                  <a:lnTo>
                    <a:pt x="2333625" y="1166876"/>
                  </a:lnTo>
                  <a:lnTo>
                    <a:pt x="2332651" y="1214971"/>
                  </a:lnTo>
                  <a:lnTo>
                    <a:pt x="2329756" y="1262572"/>
                  </a:lnTo>
                  <a:lnTo>
                    <a:pt x="2324977" y="1309640"/>
                  </a:lnTo>
                  <a:lnTo>
                    <a:pt x="2318351" y="1356138"/>
                  </a:lnTo>
                  <a:lnTo>
                    <a:pt x="2309916" y="1402028"/>
                  </a:lnTo>
                  <a:lnTo>
                    <a:pt x="2299709" y="1447273"/>
                  </a:lnTo>
                  <a:lnTo>
                    <a:pt x="2287769" y="1491836"/>
                  </a:lnTo>
                  <a:lnTo>
                    <a:pt x="2274132" y="1535678"/>
                  </a:lnTo>
                  <a:lnTo>
                    <a:pt x="2258836" y="1578762"/>
                  </a:lnTo>
                  <a:lnTo>
                    <a:pt x="2241919" y="1621051"/>
                  </a:lnTo>
                  <a:lnTo>
                    <a:pt x="2223418" y="1662507"/>
                  </a:lnTo>
                  <a:lnTo>
                    <a:pt x="2203371" y="1703092"/>
                  </a:lnTo>
                  <a:lnTo>
                    <a:pt x="2181815" y="1742770"/>
                  </a:lnTo>
                  <a:lnTo>
                    <a:pt x="2158788" y="1781502"/>
                  </a:lnTo>
                  <a:lnTo>
                    <a:pt x="2134327" y="1819251"/>
                  </a:lnTo>
                  <a:lnTo>
                    <a:pt x="2108471" y="1855979"/>
                  </a:lnTo>
                  <a:lnTo>
                    <a:pt x="2081256" y="1891649"/>
                  </a:lnTo>
                  <a:lnTo>
                    <a:pt x="2052720" y="1926224"/>
                  </a:lnTo>
                  <a:lnTo>
                    <a:pt x="2022901" y="1959665"/>
                  </a:lnTo>
                  <a:lnTo>
                    <a:pt x="1991836" y="1991936"/>
                  </a:lnTo>
                  <a:lnTo>
                    <a:pt x="1959562" y="2022998"/>
                  </a:lnTo>
                  <a:lnTo>
                    <a:pt x="1926119" y="2052815"/>
                  </a:lnTo>
                  <a:lnTo>
                    <a:pt x="1891541" y="2081348"/>
                  </a:lnTo>
                  <a:lnTo>
                    <a:pt x="1855869" y="2108560"/>
                  </a:lnTo>
                  <a:lnTo>
                    <a:pt x="1819138" y="2134414"/>
                  </a:lnTo>
                  <a:lnTo>
                    <a:pt x="1781387" y="2158872"/>
                  </a:lnTo>
                  <a:lnTo>
                    <a:pt x="1742653" y="2181897"/>
                  </a:lnTo>
                  <a:lnTo>
                    <a:pt x="1702973" y="2203450"/>
                  </a:lnTo>
                  <a:lnTo>
                    <a:pt x="1662386" y="2223495"/>
                  </a:lnTo>
                  <a:lnTo>
                    <a:pt x="1620928" y="2241994"/>
                  </a:lnTo>
                  <a:lnTo>
                    <a:pt x="1578638" y="2258909"/>
                  </a:lnTo>
                  <a:lnTo>
                    <a:pt x="1535552" y="2274203"/>
                  </a:lnTo>
                  <a:lnTo>
                    <a:pt x="1491709" y="2287838"/>
                  </a:lnTo>
                  <a:lnTo>
                    <a:pt x="1447146" y="2299777"/>
                  </a:lnTo>
                  <a:lnTo>
                    <a:pt x="1401900" y="2309982"/>
                  </a:lnTo>
                  <a:lnTo>
                    <a:pt x="1356010" y="2318416"/>
                  </a:lnTo>
                  <a:lnTo>
                    <a:pt x="1309512" y="2325041"/>
                  </a:lnTo>
                  <a:lnTo>
                    <a:pt x="1262444" y="2329820"/>
                  </a:lnTo>
                  <a:lnTo>
                    <a:pt x="1214843" y="2332715"/>
                  </a:lnTo>
                  <a:lnTo>
                    <a:pt x="1166748" y="2333688"/>
                  </a:lnTo>
                  <a:lnTo>
                    <a:pt x="1118654" y="2332715"/>
                  </a:lnTo>
                  <a:lnTo>
                    <a:pt x="1071054" y="2329820"/>
                  </a:lnTo>
                  <a:lnTo>
                    <a:pt x="1023987" y="2325041"/>
                  </a:lnTo>
                  <a:lnTo>
                    <a:pt x="977491" y="2318416"/>
                  </a:lnTo>
                  <a:lnTo>
                    <a:pt x="931602" y="2309982"/>
                  </a:lnTo>
                  <a:lnTo>
                    <a:pt x="886359" y="2299777"/>
                  </a:lnTo>
                  <a:lnTo>
                    <a:pt x="841798" y="2287838"/>
                  </a:lnTo>
                  <a:lnTo>
                    <a:pt x="797958" y="2274203"/>
                  </a:lnTo>
                  <a:lnTo>
                    <a:pt x="754875" y="2258909"/>
                  </a:lnTo>
                  <a:lnTo>
                    <a:pt x="712589" y="2241994"/>
                  </a:lnTo>
                  <a:lnTo>
                    <a:pt x="671135" y="2223495"/>
                  </a:lnTo>
                  <a:lnTo>
                    <a:pt x="630551" y="2203450"/>
                  </a:lnTo>
                  <a:lnTo>
                    <a:pt x="590876" y="2181897"/>
                  </a:lnTo>
                  <a:lnTo>
                    <a:pt x="552146" y="2158872"/>
                  </a:lnTo>
                  <a:lnTo>
                    <a:pt x="514399" y="2134414"/>
                  </a:lnTo>
                  <a:lnTo>
                    <a:pt x="477673" y="2108560"/>
                  </a:lnTo>
                  <a:lnTo>
                    <a:pt x="442005" y="2081348"/>
                  </a:lnTo>
                  <a:lnTo>
                    <a:pt x="407432" y="2052815"/>
                  </a:lnTo>
                  <a:lnTo>
                    <a:pt x="373993" y="2022998"/>
                  </a:lnTo>
                  <a:lnTo>
                    <a:pt x="341725" y="1991936"/>
                  </a:lnTo>
                  <a:lnTo>
                    <a:pt x="310665" y="1959665"/>
                  </a:lnTo>
                  <a:lnTo>
                    <a:pt x="280850" y="1926224"/>
                  </a:lnTo>
                  <a:lnTo>
                    <a:pt x="252319" y="1891649"/>
                  </a:lnTo>
                  <a:lnTo>
                    <a:pt x="225109" y="1855979"/>
                  </a:lnTo>
                  <a:lnTo>
                    <a:pt x="199257" y="1819251"/>
                  </a:lnTo>
                  <a:lnTo>
                    <a:pt x="174800" y="1781502"/>
                  </a:lnTo>
                  <a:lnTo>
                    <a:pt x="151778" y="1742770"/>
                  </a:lnTo>
                  <a:lnTo>
                    <a:pt x="130226" y="1703092"/>
                  </a:lnTo>
                  <a:lnTo>
                    <a:pt x="110183" y="1662507"/>
                  </a:lnTo>
                  <a:lnTo>
                    <a:pt x="91686" y="1621051"/>
                  </a:lnTo>
                  <a:lnTo>
                    <a:pt x="74772" y="1578762"/>
                  </a:lnTo>
                  <a:lnTo>
                    <a:pt x="59479" y="1535678"/>
                  </a:lnTo>
                  <a:lnTo>
                    <a:pt x="45845" y="1491836"/>
                  </a:lnTo>
                  <a:lnTo>
                    <a:pt x="33907" y="1447273"/>
                  </a:lnTo>
                  <a:lnTo>
                    <a:pt x="23703" y="1402028"/>
                  </a:lnTo>
                  <a:lnTo>
                    <a:pt x="15270" y="1356138"/>
                  </a:lnTo>
                  <a:lnTo>
                    <a:pt x="8645" y="1309640"/>
                  </a:lnTo>
                  <a:lnTo>
                    <a:pt x="3867" y="1262572"/>
                  </a:lnTo>
                  <a:lnTo>
                    <a:pt x="973" y="1214971"/>
                  </a:lnTo>
                  <a:lnTo>
                    <a:pt x="0" y="1166876"/>
                  </a:lnTo>
                  <a:close/>
                </a:path>
              </a:pathLst>
            </a:custGeom>
            <a:ln w="25400">
              <a:solidFill>
                <a:srgbClr val="D77873"/>
              </a:solidFill>
            </a:ln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pic>
          <p:nvPicPr>
            <p:cNvPr id="74" name="object 7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413865" y="8569007"/>
              <a:ext cx="1341755" cy="23844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728571" y="8779192"/>
              <a:ext cx="696874" cy="23812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556994" y="8997949"/>
              <a:ext cx="1016660" cy="238442"/>
            </a:xfrm>
            <a:prstGeom prst="rect">
              <a:avLst/>
            </a:prstGeom>
          </p:spPr>
        </p:pic>
      </p:grpSp>
      <p:sp>
        <p:nvSpPr>
          <p:cNvPr id="77" name="object 77"/>
          <p:cNvSpPr/>
          <p:nvPr/>
        </p:nvSpPr>
        <p:spPr>
          <a:xfrm>
            <a:off x="7264400" y="5657850"/>
            <a:ext cx="1460500" cy="552450"/>
          </a:xfrm>
          <a:custGeom>
            <a:avLst/>
            <a:gdLst/>
            <a:ahLst/>
            <a:cxnLst/>
            <a:rect l="l" t="t" r="r" b="b"/>
            <a:pathLst>
              <a:path w="2190750" h="828675">
                <a:moveTo>
                  <a:pt x="2190750" y="0"/>
                </a:moveTo>
                <a:lnTo>
                  <a:pt x="1828800" y="209969"/>
                </a:lnTo>
                <a:lnTo>
                  <a:pt x="1828800" y="0"/>
                </a:lnTo>
                <a:lnTo>
                  <a:pt x="1457325" y="212598"/>
                </a:lnTo>
                <a:lnTo>
                  <a:pt x="1457325" y="0"/>
                </a:lnTo>
                <a:lnTo>
                  <a:pt x="1085850" y="212598"/>
                </a:lnTo>
                <a:lnTo>
                  <a:pt x="1085850" y="0"/>
                </a:lnTo>
                <a:lnTo>
                  <a:pt x="723900" y="209969"/>
                </a:lnTo>
                <a:lnTo>
                  <a:pt x="723900" y="0"/>
                </a:lnTo>
                <a:lnTo>
                  <a:pt x="0" y="414274"/>
                </a:lnTo>
                <a:lnTo>
                  <a:pt x="723900" y="828675"/>
                </a:lnTo>
                <a:lnTo>
                  <a:pt x="723900" y="618782"/>
                </a:lnTo>
                <a:lnTo>
                  <a:pt x="1085850" y="828675"/>
                </a:lnTo>
                <a:lnTo>
                  <a:pt x="1085850" y="616026"/>
                </a:lnTo>
                <a:lnTo>
                  <a:pt x="1457325" y="828675"/>
                </a:lnTo>
                <a:lnTo>
                  <a:pt x="1457325" y="616026"/>
                </a:lnTo>
                <a:lnTo>
                  <a:pt x="1828800" y="828675"/>
                </a:lnTo>
                <a:lnTo>
                  <a:pt x="1828800" y="618782"/>
                </a:lnTo>
                <a:lnTo>
                  <a:pt x="2190750" y="828675"/>
                </a:lnTo>
                <a:lnTo>
                  <a:pt x="2190750" y="0"/>
                </a:lnTo>
                <a:close/>
              </a:path>
            </a:pathLst>
          </a:custGeom>
          <a:solidFill>
            <a:srgbClr val="D77873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78" name="object 78"/>
          <p:cNvGrpSpPr/>
          <p:nvPr/>
        </p:nvGrpSpPr>
        <p:grpSpPr>
          <a:xfrm>
            <a:off x="5470737" y="6399107"/>
            <a:ext cx="1338157" cy="444923"/>
            <a:chOff x="8206105" y="9598659"/>
            <a:chExt cx="2007235" cy="667385"/>
          </a:xfrm>
        </p:grpSpPr>
        <p:pic>
          <p:nvPicPr>
            <p:cNvPr id="79" name="object 7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234680" y="9598659"/>
              <a:ext cx="1971294" cy="23844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206105" y="9808844"/>
              <a:ext cx="2006727" cy="23812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635111" y="10027602"/>
              <a:ext cx="1132954" cy="238442"/>
            </a:xfrm>
            <a:prstGeom prst="rect">
              <a:avLst/>
            </a:prstGeom>
          </p:spPr>
        </p:pic>
      </p:grpSp>
      <p:sp>
        <p:nvSpPr>
          <p:cNvPr id="82" name="object 82"/>
          <p:cNvSpPr/>
          <p:nvPr/>
        </p:nvSpPr>
        <p:spPr>
          <a:xfrm>
            <a:off x="3774527" y="5518526"/>
            <a:ext cx="1264073" cy="774700"/>
          </a:xfrm>
          <a:custGeom>
            <a:avLst/>
            <a:gdLst/>
            <a:ahLst/>
            <a:cxnLst/>
            <a:rect l="l" t="t" r="r" b="b"/>
            <a:pathLst>
              <a:path w="1896109" h="1162050">
                <a:moveTo>
                  <a:pt x="1895971" y="1161688"/>
                </a:moveTo>
                <a:lnTo>
                  <a:pt x="1895971" y="0"/>
                </a:lnTo>
                <a:lnTo>
                  <a:pt x="1059513" y="512509"/>
                </a:lnTo>
                <a:lnTo>
                  <a:pt x="0" y="512509"/>
                </a:lnTo>
                <a:lnTo>
                  <a:pt x="223055" y="649178"/>
                </a:lnTo>
                <a:lnTo>
                  <a:pt x="1059513" y="649178"/>
                </a:lnTo>
                <a:lnTo>
                  <a:pt x="1895971" y="1161688"/>
                </a:lnTo>
                <a:close/>
              </a:path>
            </a:pathLst>
          </a:custGeom>
          <a:solidFill>
            <a:srgbClr val="976F95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3" name="object 83"/>
          <p:cNvSpPr/>
          <p:nvPr/>
        </p:nvSpPr>
        <p:spPr>
          <a:xfrm>
            <a:off x="1631950" y="5588000"/>
            <a:ext cx="914400" cy="622300"/>
          </a:xfrm>
          <a:custGeom>
            <a:avLst/>
            <a:gdLst/>
            <a:ahLst/>
            <a:cxnLst/>
            <a:rect l="l" t="t" r="r" b="b"/>
            <a:pathLst>
              <a:path w="1371600" h="933450">
                <a:moveTo>
                  <a:pt x="1371600" y="676275"/>
                </a:moveTo>
                <a:lnTo>
                  <a:pt x="923925" y="419100"/>
                </a:lnTo>
                <a:lnTo>
                  <a:pt x="923925" y="550430"/>
                </a:lnTo>
                <a:lnTo>
                  <a:pt x="695325" y="419100"/>
                </a:lnTo>
                <a:lnTo>
                  <a:pt x="695325" y="550430"/>
                </a:lnTo>
                <a:lnTo>
                  <a:pt x="466725" y="419100"/>
                </a:lnTo>
                <a:lnTo>
                  <a:pt x="466725" y="553046"/>
                </a:lnTo>
                <a:lnTo>
                  <a:pt x="228600" y="419100"/>
                </a:lnTo>
                <a:lnTo>
                  <a:pt x="228600" y="550430"/>
                </a:lnTo>
                <a:lnTo>
                  <a:pt x="0" y="419100"/>
                </a:lnTo>
                <a:lnTo>
                  <a:pt x="0" y="933450"/>
                </a:lnTo>
                <a:lnTo>
                  <a:pt x="228600" y="802132"/>
                </a:lnTo>
                <a:lnTo>
                  <a:pt x="228600" y="933450"/>
                </a:lnTo>
                <a:lnTo>
                  <a:pt x="466725" y="799515"/>
                </a:lnTo>
                <a:lnTo>
                  <a:pt x="466725" y="933450"/>
                </a:lnTo>
                <a:lnTo>
                  <a:pt x="695325" y="802132"/>
                </a:lnTo>
                <a:lnTo>
                  <a:pt x="695325" y="933450"/>
                </a:lnTo>
                <a:lnTo>
                  <a:pt x="923925" y="802132"/>
                </a:lnTo>
                <a:lnTo>
                  <a:pt x="923925" y="933450"/>
                </a:lnTo>
                <a:lnTo>
                  <a:pt x="1371600" y="676275"/>
                </a:lnTo>
                <a:close/>
              </a:path>
              <a:path w="1371600" h="933450">
                <a:moveTo>
                  <a:pt x="1371600" y="0"/>
                </a:moveTo>
                <a:lnTo>
                  <a:pt x="1143000" y="131330"/>
                </a:lnTo>
                <a:lnTo>
                  <a:pt x="1143000" y="0"/>
                </a:lnTo>
                <a:lnTo>
                  <a:pt x="914400" y="131330"/>
                </a:lnTo>
                <a:lnTo>
                  <a:pt x="914400" y="0"/>
                </a:lnTo>
                <a:lnTo>
                  <a:pt x="685800" y="131330"/>
                </a:lnTo>
                <a:lnTo>
                  <a:pt x="685800" y="0"/>
                </a:lnTo>
                <a:lnTo>
                  <a:pt x="447675" y="133946"/>
                </a:lnTo>
                <a:lnTo>
                  <a:pt x="447675" y="0"/>
                </a:lnTo>
                <a:lnTo>
                  <a:pt x="0" y="257175"/>
                </a:lnTo>
                <a:lnTo>
                  <a:pt x="447675" y="514350"/>
                </a:lnTo>
                <a:lnTo>
                  <a:pt x="447675" y="380415"/>
                </a:lnTo>
                <a:lnTo>
                  <a:pt x="685800" y="514350"/>
                </a:lnTo>
                <a:lnTo>
                  <a:pt x="685800" y="383032"/>
                </a:lnTo>
                <a:lnTo>
                  <a:pt x="914400" y="514350"/>
                </a:lnTo>
                <a:lnTo>
                  <a:pt x="914400" y="383032"/>
                </a:lnTo>
                <a:lnTo>
                  <a:pt x="1143000" y="514350"/>
                </a:lnTo>
                <a:lnTo>
                  <a:pt x="1143000" y="383032"/>
                </a:lnTo>
                <a:lnTo>
                  <a:pt x="1371600" y="514350"/>
                </a:lnTo>
                <a:lnTo>
                  <a:pt x="1371600" y="0"/>
                </a:lnTo>
                <a:close/>
              </a:path>
            </a:pathLst>
          </a:custGeom>
          <a:solidFill>
            <a:srgbClr val="976F95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iGerrq5I"/>
  <p:tag name="ARTICULATE_PROJECT_OPEN" val="0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687</Words>
  <Application>Microsoft Office PowerPoint</Application>
  <PresentationFormat>Widescreen</PresentationFormat>
  <Paragraphs>78</Paragraphs>
  <Slides>14</Slides>
  <Notes>9</Notes>
  <HiddenSlides>1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Roboto Light</vt:lpstr>
      <vt:lpstr>ヒラギノ角ゴ ProN W3</vt:lpstr>
      <vt:lpstr>Office Theme</vt:lpstr>
      <vt:lpstr>PowerPoint Presentation</vt:lpstr>
      <vt:lpstr>What is Sora?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use Sora instead of Libby?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Sydney Kalnay</dc:creator>
  <cp:lastModifiedBy>Kimberly Andersen</cp:lastModifiedBy>
  <cp:revision>34</cp:revision>
  <dcterms:created xsi:type="dcterms:W3CDTF">2020-07-31T20:02:03Z</dcterms:created>
  <dcterms:modified xsi:type="dcterms:W3CDTF">2026-08-23T18:18:27Z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782FD853-A3B1-46D8-BACE-401A986C1209</vt:lpwstr>
  </property>
  <property fmtid="{D5CDD505-2E9C-101B-9397-08002B2CF9AE}" pid="3" name="ArticulatePath">
    <vt:lpwstr>Presentation1</vt:lpwstr>
  </property>
</Properties>
</file>