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9" r:id="rId5"/>
    <p:sldId id="281" r:id="rId6"/>
    <p:sldId id="267" r:id="rId7"/>
    <p:sldId id="268" r:id="rId8"/>
    <p:sldId id="269" r:id="rId9"/>
    <p:sldId id="270" r:id="rId10"/>
    <p:sldId id="271" r:id="rId11"/>
    <p:sldId id="272" r:id="rId12"/>
    <p:sldId id="285" r:id="rId13"/>
    <p:sldId id="273" r:id="rId14"/>
    <p:sldId id="275" r:id="rId15"/>
    <p:sldId id="274" r:id="rId16"/>
    <p:sldId id="284" r:id="rId17"/>
    <p:sldId id="276" r:id="rId18"/>
    <p:sldId id="282" r:id="rId19"/>
    <p:sldId id="277" r:id="rId20"/>
    <p:sldId id="278" r:id="rId21"/>
    <p:sldId id="286" r:id="rId22"/>
    <p:sldId id="279" r:id="rId23"/>
    <p:sldId id="283"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F43805-AB71-4A83-BED7-2B611A6C9A92}" v="108" dt="2024-08-20T15:12:28.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79" d="100"/>
          <a:sy n="79" d="100"/>
        </p:scale>
        <p:origin x="82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D772-71D3-4AF5-8A89-ADF463817AE1}" type="datetimeFigureOut">
              <a:rPr lang="en-GB" smtClean="0"/>
              <a:t>15/11/2024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159F3-E6F6-466B-9D4E-2BA6F30D4DB1}" type="slidenum">
              <a:rPr lang="en-GB" smtClean="0"/>
              <a:t>‹#›</a:t>
            </a:fld>
            <a:endParaRPr lang="en-GB" dirty="0"/>
          </a:p>
        </p:txBody>
      </p:sp>
    </p:spTree>
    <p:extLst>
      <p:ext uri="{BB962C8B-B14F-4D97-AF65-F5344CB8AC3E}">
        <p14:creationId xmlns:p14="http://schemas.microsoft.com/office/powerpoint/2010/main" val="16916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700">
                <a:solidFill>
                  <a:schemeClr val="bg1"/>
                </a:solidFill>
                <a:latin typeface="Helvetica" charset="0"/>
                <a:ea typeface="ＭＳ Ｐゴシック" charset="0"/>
                <a:cs typeface="ＭＳ Ｐゴシック" charset="0"/>
              </a:defRPr>
            </a:lvl1pPr>
            <a:lvl2pPr marL="742950" indent="-285750">
              <a:defRPr sz="700">
                <a:solidFill>
                  <a:schemeClr val="bg1"/>
                </a:solidFill>
                <a:latin typeface="Helvetica" charset="0"/>
                <a:ea typeface="ＭＳ Ｐゴシック" charset="0"/>
              </a:defRPr>
            </a:lvl2pPr>
            <a:lvl3pPr marL="1143000" indent="-228600">
              <a:defRPr sz="700">
                <a:solidFill>
                  <a:schemeClr val="bg1"/>
                </a:solidFill>
                <a:latin typeface="Helvetica" charset="0"/>
                <a:ea typeface="ＭＳ Ｐゴシック" charset="0"/>
              </a:defRPr>
            </a:lvl3pPr>
            <a:lvl4pPr marL="1600200" indent="-228600">
              <a:defRPr sz="700">
                <a:solidFill>
                  <a:schemeClr val="bg1"/>
                </a:solidFill>
                <a:latin typeface="Helvetica" charset="0"/>
                <a:ea typeface="ＭＳ Ｐゴシック" charset="0"/>
              </a:defRPr>
            </a:lvl4pPr>
            <a:lvl5pPr marL="2057400" indent="-228600">
              <a:defRPr sz="700">
                <a:solidFill>
                  <a:schemeClr val="bg1"/>
                </a:solidFill>
                <a:latin typeface="Helvetica" charset="0"/>
                <a:ea typeface="ＭＳ Ｐゴシック" charset="0"/>
              </a:defRPr>
            </a:lvl5pPr>
            <a:lvl6pPr marL="2514600" indent="-228600" eaLnBrk="0" fontAlgn="base" hangingPunct="0">
              <a:spcBef>
                <a:spcPct val="0"/>
              </a:spcBef>
              <a:spcAft>
                <a:spcPct val="0"/>
              </a:spcAft>
              <a:defRPr sz="700">
                <a:solidFill>
                  <a:schemeClr val="bg1"/>
                </a:solidFill>
                <a:latin typeface="Helvetica" charset="0"/>
                <a:ea typeface="ＭＳ Ｐゴシック" charset="0"/>
              </a:defRPr>
            </a:lvl6pPr>
            <a:lvl7pPr marL="2971800" indent="-228600" eaLnBrk="0" fontAlgn="base" hangingPunct="0">
              <a:spcBef>
                <a:spcPct val="0"/>
              </a:spcBef>
              <a:spcAft>
                <a:spcPct val="0"/>
              </a:spcAft>
              <a:defRPr sz="700">
                <a:solidFill>
                  <a:schemeClr val="bg1"/>
                </a:solidFill>
                <a:latin typeface="Helvetica" charset="0"/>
                <a:ea typeface="ＭＳ Ｐゴシック" charset="0"/>
              </a:defRPr>
            </a:lvl7pPr>
            <a:lvl8pPr marL="3429000" indent="-228600" eaLnBrk="0" fontAlgn="base" hangingPunct="0">
              <a:spcBef>
                <a:spcPct val="0"/>
              </a:spcBef>
              <a:spcAft>
                <a:spcPct val="0"/>
              </a:spcAft>
              <a:defRPr sz="700">
                <a:solidFill>
                  <a:schemeClr val="bg1"/>
                </a:solidFill>
                <a:latin typeface="Helvetica" charset="0"/>
                <a:ea typeface="ＭＳ Ｐゴシック" charset="0"/>
              </a:defRPr>
            </a:lvl8pPr>
            <a:lvl9pPr marL="3886200" indent="-228600" eaLnBrk="0" fontAlgn="base" hangingPunct="0">
              <a:spcBef>
                <a:spcPct val="0"/>
              </a:spcBef>
              <a:spcAft>
                <a:spcPct val="0"/>
              </a:spcAft>
              <a:defRPr sz="700">
                <a:solidFill>
                  <a:schemeClr val="bg1"/>
                </a:solidFill>
                <a:latin typeface="Helvetica" charset="0"/>
                <a:ea typeface="ＭＳ Ｐゴシック" charset="0"/>
              </a:defRPr>
            </a:lvl9pPr>
          </a:lstStyle>
          <a:p>
            <a:fld id="{91CA0548-54D2-C24B-B247-5D3174C6305C}" type="slidenum">
              <a:rPr lang="en-US" sz="1200">
                <a:solidFill>
                  <a:schemeClr val="tx1"/>
                </a:solidFill>
                <a:latin typeface="Arial" charset="0"/>
              </a:rPr>
              <a:pPr/>
              <a:t>1</a:t>
            </a:fld>
            <a:endParaRPr lang="en-US" sz="1200" dirty="0">
              <a:solidFill>
                <a:schemeClr val="tx1"/>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endParaRPr>
          </a:p>
        </p:txBody>
      </p:sp>
    </p:spTree>
    <p:extLst>
      <p:ext uri="{BB962C8B-B14F-4D97-AF65-F5344CB8AC3E}">
        <p14:creationId xmlns:p14="http://schemas.microsoft.com/office/powerpoint/2010/main" val="259883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placing an order in Titlesource360, we suggest that you include titles that total 20% more than your maximum purchase allowed. If you are authorized to spend $100, please order books totaling $120 to allow for any items that may be unavailable and to ensure all funds are used. When all titles have been added to the cart, choose the Account Summary tab at the top of the cart. Verify the correct account has been selected and the P.O. Number field is complete. The PO# can contain a maximum of 13 characters, capital letters A-Z and numbers 0-9. No spaces or special characters are allowed. When complete, click the orange Save button</a:t>
            </a:r>
          </a:p>
        </p:txBody>
      </p:sp>
      <p:sp>
        <p:nvSpPr>
          <p:cNvPr id="4" name="Slide Number Placeholder 3"/>
          <p:cNvSpPr>
            <a:spLocks noGrp="1"/>
          </p:cNvSpPr>
          <p:nvPr>
            <p:ph type="sldNum" sz="quarter" idx="5"/>
          </p:nvPr>
        </p:nvSpPr>
        <p:spPr/>
        <p:txBody>
          <a:bodyPr/>
          <a:lstStyle/>
          <a:p>
            <a:fld id="{FE3159F3-E6F6-466B-9D4E-2BA6F30D4DB1}" type="slidenum">
              <a:rPr lang="en-GB" smtClean="0"/>
              <a:t>18</a:t>
            </a:fld>
            <a:endParaRPr lang="en-GB" dirty="0"/>
          </a:p>
        </p:txBody>
      </p:sp>
    </p:spTree>
    <p:extLst>
      <p:ext uri="{BB962C8B-B14F-4D97-AF65-F5344CB8AC3E}">
        <p14:creationId xmlns:p14="http://schemas.microsoft.com/office/powerpoint/2010/main" val="263331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2357" y="115888"/>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442357" y="283459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73D301-B6D5-43DE-9EFF-0075DB777C52}" type="datetimeFigureOut">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95557-9987-4381-93B6-C340ACCAD5DD}" type="slidenum">
              <a:rPr lang="en-US" smtClean="0"/>
              <a:t>‹#›</a:t>
            </a:fld>
            <a:endParaRPr lang="en-US" dirty="0"/>
          </a:p>
        </p:txBody>
      </p:sp>
      <p:pic>
        <p:nvPicPr>
          <p:cNvPr id="12" name="Picture 11" descr="Text&#10;&#10;Description automatically generated">
            <a:extLst>
              <a:ext uri="{FF2B5EF4-FFF2-40B4-BE49-F238E27FC236}">
                <a16:creationId xmlns:a16="http://schemas.microsoft.com/office/drawing/2014/main" id="{FEE0153C-A707-4D63-988B-A148FE4DBB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3608" y="4821464"/>
            <a:ext cx="4524784" cy="1076737"/>
          </a:xfrm>
          <a:prstGeom prst="rect">
            <a:avLst/>
          </a:prstGeom>
        </p:spPr>
      </p:pic>
    </p:spTree>
    <p:extLst>
      <p:ext uri="{BB962C8B-B14F-4D97-AF65-F5344CB8AC3E}">
        <p14:creationId xmlns:p14="http://schemas.microsoft.com/office/powerpoint/2010/main" val="527510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0515600" cy="718456"/>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232488" y="9144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73D301-B6D5-43DE-9EFF-0075DB777C52}" type="datetimeFigureOut">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95557-9987-4381-93B6-C340ACCAD5DD}" type="slidenum">
              <a:rPr lang="en-US" smtClean="0"/>
              <a:t>‹#›</a:t>
            </a:fld>
            <a:endParaRPr lang="en-US" dirty="0"/>
          </a:p>
        </p:txBody>
      </p:sp>
      <p:sp>
        <p:nvSpPr>
          <p:cNvPr id="7" name="Rectangle 6"/>
          <p:cNvSpPr/>
          <p:nvPr userDrawn="1"/>
        </p:nvSpPr>
        <p:spPr>
          <a:xfrm>
            <a:off x="0" y="6311900"/>
            <a:ext cx="12192000" cy="5461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232A96B-625B-4856-A80A-F67888F9AD6D}" type="slidenum">
              <a:rPr lang="en-US" sz="1800" smtClean="0"/>
              <a:t>‹#›</a:t>
            </a:fld>
            <a:endParaRPr lang="en-US" sz="1800" dirty="0"/>
          </a:p>
        </p:txBody>
      </p:sp>
      <p:cxnSp>
        <p:nvCxnSpPr>
          <p:cNvPr id="10" name="Straight Connector 9"/>
          <p:cNvCxnSpPr/>
          <p:nvPr userDrawn="1"/>
        </p:nvCxnSpPr>
        <p:spPr>
          <a:xfrm>
            <a:off x="0" y="718457"/>
            <a:ext cx="11897360" cy="0"/>
          </a:xfrm>
          <a:prstGeom prst="line">
            <a:avLst/>
          </a:prstGeom>
          <a:ln w="222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Text&#10;&#10;Description automatically generated">
            <a:extLst>
              <a:ext uri="{FF2B5EF4-FFF2-40B4-BE49-F238E27FC236}">
                <a16:creationId xmlns:a16="http://schemas.microsoft.com/office/drawing/2014/main" id="{DFF8743F-0C28-4A1C-AAFD-5CF85D92EF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7143" y="6324961"/>
            <a:ext cx="2100217" cy="501049"/>
          </a:xfrm>
          <a:prstGeom prst="rect">
            <a:avLst/>
          </a:prstGeom>
        </p:spPr>
      </p:pic>
    </p:spTree>
    <p:extLst>
      <p:ext uri="{BB962C8B-B14F-4D97-AF65-F5344CB8AC3E}">
        <p14:creationId xmlns:p14="http://schemas.microsoft.com/office/powerpoint/2010/main" val="6094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29A3F-3690-48CC-9E4C-9CB63446E28B}" type="datetimeFigureOut">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56EC8-51EE-4330-83B9-1D760EF57FE3}" type="slidenum">
              <a:rPr lang="en-US" smtClean="0"/>
              <a:t>‹#›</a:t>
            </a:fld>
            <a:endParaRPr lang="en-US" dirty="0"/>
          </a:p>
        </p:txBody>
      </p:sp>
      <p:sp>
        <p:nvSpPr>
          <p:cNvPr id="7" name="Rectangle 6"/>
          <p:cNvSpPr/>
          <p:nvPr userDrawn="1"/>
        </p:nvSpPr>
        <p:spPr>
          <a:xfrm>
            <a:off x="0" y="6311900"/>
            <a:ext cx="12192000" cy="5461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232A96B-625B-4856-A80A-F67888F9AD6D}" type="slidenum">
              <a:rPr lang="en-US" sz="1800" smtClean="0"/>
              <a:t>‹#›</a:t>
            </a:fld>
            <a:endParaRPr lang="en-US" sz="1800" dirty="0"/>
          </a:p>
        </p:txBody>
      </p:sp>
      <p:cxnSp>
        <p:nvCxnSpPr>
          <p:cNvPr id="10" name="Straight Connector 9"/>
          <p:cNvCxnSpPr/>
          <p:nvPr userDrawn="1"/>
        </p:nvCxnSpPr>
        <p:spPr>
          <a:xfrm>
            <a:off x="0" y="718457"/>
            <a:ext cx="11897360" cy="0"/>
          </a:xfrm>
          <a:prstGeom prst="line">
            <a:avLst/>
          </a:prstGeom>
          <a:ln w="222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0" y="2"/>
            <a:ext cx="10515600" cy="718456"/>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US" sz="4400" dirty="0"/>
              <a:t>Click to edit Master title style</a:t>
            </a:r>
          </a:p>
        </p:txBody>
      </p:sp>
      <p:pic>
        <p:nvPicPr>
          <p:cNvPr id="14" name="Picture 13" descr="Text&#10;&#10;Description automatically generated">
            <a:extLst>
              <a:ext uri="{FF2B5EF4-FFF2-40B4-BE49-F238E27FC236}">
                <a16:creationId xmlns:a16="http://schemas.microsoft.com/office/drawing/2014/main" id="{80F498F7-9C3F-4657-91C2-A92C28D9D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7143" y="6324961"/>
            <a:ext cx="2100217" cy="501049"/>
          </a:xfrm>
          <a:prstGeom prst="rect">
            <a:avLst/>
          </a:prstGeom>
        </p:spPr>
      </p:pic>
    </p:spTree>
    <p:extLst>
      <p:ext uri="{BB962C8B-B14F-4D97-AF65-F5344CB8AC3E}">
        <p14:creationId xmlns:p14="http://schemas.microsoft.com/office/powerpoint/2010/main" val="379408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582400" cy="718457"/>
          </a:xfrm>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406400" y="11430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329A3F-3690-48CC-9E4C-9CB63446E28B}" type="datetimeFigureOut">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C56EC8-51EE-4330-83B9-1D760EF57FE3}" type="slidenum">
              <a:rPr lang="en-US" smtClean="0"/>
              <a:t>‹#›</a:t>
            </a:fld>
            <a:endParaRPr lang="en-US" dirty="0"/>
          </a:p>
        </p:txBody>
      </p:sp>
      <p:sp>
        <p:nvSpPr>
          <p:cNvPr id="8" name="Rectangle 7"/>
          <p:cNvSpPr/>
          <p:nvPr userDrawn="1"/>
        </p:nvSpPr>
        <p:spPr>
          <a:xfrm>
            <a:off x="0" y="6311900"/>
            <a:ext cx="12192000" cy="5461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232A96B-625B-4856-A80A-F67888F9AD6D}" type="slidenum">
              <a:rPr lang="en-US" sz="1800" smtClean="0"/>
              <a:t>‹#›</a:t>
            </a:fld>
            <a:endParaRPr lang="en-US" sz="1800" dirty="0"/>
          </a:p>
        </p:txBody>
      </p:sp>
      <p:cxnSp>
        <p:nvCxnSpPr>
          <p:cNvPr id="11" name="Straight Connector 10"/>
          <p:cNvCxnSpPr/>
          <p:nvPr userDrawn="1"/>
        </p:nvCxnSpPr>
        <p:spPr>
          <a:xfrm>
            <a:off x="0" y="718457"/>
            <a:ext cx="11897360" cy="0"/>
          </a:xfrm>
          <a:prstGeom prst="line">
            <a:avLst/>
          </a:prstGeom>
          <a:ln w="222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FBF6BCFF-D51F-4420-AB9D-F04328DE5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7143" y="6324961"/>
            <a:ext cx="2100217" cy="501049"/>
          </a:xfrm>
          <a:prstGeom prst="rect">
            <a:avLst/>
          </a:prstGeom>
        </p:spPr>
      </p:pic>
    </p:spTree>
    <p:extLst>
      <p:ext uri="{BB962C8B-B14F-4D97-AF65-F5344CB8AC3E}">
        <p14:creationId xmlns:p14="http://schemas.microsoft.com/office/powerpoint/2010/main" val="195890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329A3F-3690-48CC-9E4C-9CB63446E28B}" type="datetimeFigureOut">
              <a:rPr lang="en-US" smtClean="0"/>
              <a:t>11/15/2024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C56EC8-51EE-4330-83B9-1D760EF57FE3}" type="slidenum">
              <a:rPr lang="en-US" smtClean="0"/>
              <a:t>‹#›</a:t>
            </a:fld>
            <a:endParaRPr lang="en-US" dirty="0"/>
          </a:p>
        </p:txBody>
      </p:sp>
      <p:sp>
        <p:nvSpPr>
          <p:cNvPr id="10" name="Rectangle 9"/>
          <p:cNvSpPr/>
          <p:nvPr userDrawn="1"/>
        </p:nvSpPr>
        <p:spPr>
          <a:xfrm>
            <a:off x="0" y="6311900"/>
            <a:ext cx="12192000" cy="5461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232A96B-625B-4856-A80A-F67888F9AD6D}" type="slidenum">
              <a:rPr lang="en-US" sz="1800" smtClean="0"/>
              <a:t>‹#›</a:t>
            </a:fld>
            <a:endParaRPr lang="en-US" sz="1800" dirty="0"/>
          </a:p>
        </p:txBody>
      </p:sp>
      <p:cxnSp>
        <p:nvCxnSpPr>
          <p:cNvPr id="13" name="Straight Connector 12"/>
          <p:cNvCxnSpPr/>
          <p:nvPr userDrawn="1"/>
        </p:nvCxnSpPr>
        <p:spPr>
          <a:xfrm>
            <a:off x="0" y="718457"/>
            <a:ext cx="11897360" cy="0"/>
          </a:xfrm>
          <a:prstGeom prst="line">
            <a:avLst/>
          </a:prstGeom>
          <a:ln w="222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0" y="2"/>
            <a:ext cx="10515600" cy="718456"/>
          </a:xfrm>
        </p:spPr>
        <p:txBody>
          <a:bodyPr/>
          <a:lstStyle>
            <a:lvl1pPr algn="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D582E331-3CC7-43B8-BEC0-16D7750EF0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7143" y="6324961"/>
            <a:ext cx="2100217" cy="501049"/>
          </a:xfrm>
          <a:prstGeom prst="rect">
            <a:avLst/>
          </a:prstGeom>
        </p:spPr>
      </p:pic>
    </p:spTree>
    <p:extLst>
      <p:ext uri="{BB962C8B-B14F-4D97-AF65-F5344CB8AC3E}">
        <p14:creationId xmlns:p14="http://schemas.microsoft.com/office/powerpoint/2010/main" val="35626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1329A3F-3690-48CC-9E4C-9CB63446E28B}" type="datetimeFigureOut">
              <a:rPr lang="en-US" smtClean="0"/>
              <a:t>11/15/2024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C56EC8-51EE-4330-83B9-1D760EF57FE3}" type="slidenum">
              <a:rPr lang="en-US" smtClean="0"/>
              <a:t>‹#›</a:t>
            </a:fld>
            <a:endParaRPr lang="en-US" dirty="0"/>
          </a:p>
        </p:txBody>
      </p:sp>
      <p:sp>
        <p:nvSpPr>
          <p:cNvPr id="6" name="Rectangle 5"/>
          <p:cNvSpPr/>
          <p:nvPr userDrawn="1"/>
        </p:nvSpPr>
        <p:spPr>
          <a:xfrm>
            <a:off x="0" y="6311900"/>
            <a:ext cx="12192000" cy="5461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232A96B-625B-4856-A80A-F67888F9AD6D}" type="slidenum">
              <a:rPr lang="en-US" sz="1800" smtClean="0"/>
              <a:t>‹#›</a:t>
            </a:fld>
            <a:endParaRPr lang="en-US" sz="1800" dirty="0"/>
          </a:p>
        </p:txBody>
      </p:sp>
      <p:cxnSp>
        <p:nvCxnSpPr>
          <p:cNvPr id="9" name="Straight Connector 8"/>
          <p:cNvCxnSpPr/>
          <p:nvPr userDrawn="1"/>
        </p:nvCxnSpPr>
        <p:spPr>
          <a:xfrm>
            <a:off x="0" y="718457"/>
            <a:ext cx="11897360" cy="0"/>
          </a:xfrm>
          <a:prstGeom prst="line">
            <a:avLst/>
          </a:prstGeom>
          <a:ln w="222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0" y="2"/>
            <a:ext cx="10515600" cy="718456"/>
          </a:xfrm>
        </p:spPr>
        <p:txBody>
          <a:bodyPr/>
          <a:lstStyle>
            <a:lvl1pPr algn="l">
              <a:defRPr/>
            </a:lvl1p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1FCF7FF4-DB74-4072-A1A3-5CC140AE3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7143" y="6324961"/>
            <a:ext cx="2100217" cy="501049"/>
          </a:xfrm>
          <a:prstGeom prst="rect">
            <a:avLst/>
          </a:prstGeom>
        </p:spPr>
      </p:pic>
    </p:spTree>
    <p:extLst>
      <p:ext uri="{BB962C8B-B14F-4D97-AF65-F5344CB8AC3E}">
        <p14:creationId xmlns:p14="http://schemas.microsoft.com/office/powerpoint/2010/main" val="263168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29A3F-3690-48CC-9E4C-9CB63446E28B}" type="datetimeFigureOut">
              <a:rPr lang="en-US" smtClean="0"/>
              <a:t>11/15/2024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C56EC8-51EE-4330-83B9-1D760EF57FE3}" type="slidenum">
              <a:rPr lang="en-US" smtClean="0"/>
              <a:t>‹#›</a:t>
            </a:fld>
            <a:endParaRPr lang="en-US" dirty="0"/>
          </a:p>
        </p:txBody>
      </p:sp>
      <p:sp>
        <p:nvSpPr>
          <p:cNvPr id="5" name="Rectangle 4"/>
          <p:cNvSpPr/>
          <p:nvPr userDrawn="1"/>
        </p:nvSpPr>
        <p:spPr>
          <a:xfrm>
            <a:off x="0" y="6311900"/>
            <a:ext cx="12192000" cy="5461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232A96B-625B-4856-A80A-F67888F9AD6D}" type="slidenum">
              <a:rPr lang="en-US" sz="1800" smtClean="0"/>
              <a:t>‹#›</a:t>
            </a:fld>
            <a:endParaRPr lang="en-US" sz="1800" dirty="0"/>
          </a:p>
        </p:txBody>
      </p:sp>
      <p:cxnSp>
        <p:nvCxnSpPr>
          <p:cNvPr id="8" name="Straight Connector 7"/>
          <p:cNvCxnSpPr/>
          <p:nvPr userDrawn="1"/>
        </p:nvCxnSpPr>
        <p:spPr>
          <a:xfrm>
            <a:off x="0" y="718457"/>
            <a:ext cx="11897360" cy="0"/>
          </a:xfrm>
          <a:prstGeom prst="line">
            <a:avLst/>
          </a:prstGeom>
          <a:ln w="222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0" y="2"/>
            <a:ext cx="10515600" cy="718456"/>
          </a:xfrm>
        </p:spPr>
        <p:txBody>
          <a:bodyPr/>
          <a:lstStyle>
            <a:lvl1pPr algn="l">
              <a:defRPr/>
            </a:lvl1pPr>
          </a:lstStyle>
          <a:p>
            <a:r>
              <a:rPr lang="en-US"/>
              <a:t>Click to edit Master title style</a:t>
            </a:r>
          </a:p>
        </p:txBody>
      </p:sp>
      <p:pic>
        <p:nvPicPr>
          <p:cNvPr id="10" name="Picture 9" descr="Text&#10;&#10;Description automatically generated">
            <a:extLst>
              <a:ext uri="{FF2B5EF4-FFF2-40B4-BE49-F238E27FC236}">
                <a16:creationId xmlns:a16="http://schemas.microsoft.com/office/drawing/2014/main" id="{446BD177-1994-4563-BC6F-C3DD891417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7143" y="6324961"/>
            <a:ext cx="2100217" cy="501049"/>
          </a:xfrm>
          <a:prstGeom prst="rect">
            <a:avLst/>
          </a:prstGeom>
        </p:spPr>
      </p:pic>
    </p:spTree>
    <p:extLst>
      <p:ext uri="{BB962C8B-B14F-4D97-AF65-F5344CB8AC3E}">
        <p14:creationId xmlns:p14="http://schemas.microsoft.com/office/powerpoint/2010/main" val="177218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29A3F-3690-48CC-9E4C-9CB63446E28B}" type="datetimeFigureOut">
              <a:rPr lang="en-US" smtClean="0"/>
              <a:t>11/15/2024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56EC8-51EE-4330-83B9-1D760EF57FE3}" type="slidenum">
              <a:rPr lang="en-US" smtClean="0"/>
              <a:t>‹#›</a:t>
            </a:fld>
            <a:endParaRPr lang="en-US" dirty="0"/>
          </a:p>
        </p:txBody>
      </p:sp>
    </p:spTree>
    <p:extLst>
      <p:ext uri="{BB962C8B-B14F-4D97-AF65-F5344CB8AC3E}">
        <p14:creationId xmlns:p14="http://schemas.microsoft.com/office/powerpoint/2010/main" val="315613375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1" r:id="rId3"/>
    <p:sldLayoutId id="2147483652" r:id="rId4"/>
    <p:sldLayoutId id="2147483653" r:id="rId5"/>
    <p:sldLayoutId id="2147483654" r:id="rId6"/>
    <p:sldLayoutId id="214748365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on.Jezorski@baker-Taylor.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0242550" y="6324601"/>
            <a:ext cx="349250"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chemeClr val="bg1"/>
                </a:solidFill>
                <a:latin typeface="Helvetica" charset="0"/>
                <a:ea typeface="ＭＳ Ｐゴシック" charset="0"/>
                <a:cs typeface="ＭＳ Ｐゴシック" charset="0"/>
              </a:defRPr>
            </a:lvl1pPr>
            <a:lvl2pPr marL="742950" indent="-285750">
              <a:defRPr sz="700">
                <a:solidFill>
                  <a:schemeClr val="bg1"/>
                </a:solidFill>
                <a:latin typeface="Helvetica" charset="0"/>
                <a:ea typeface="ＭＳ Ｐゴシック" charset="0"/>
              </a:defRPr>
            </a:lvl2pPr>
            <a:lvl3pPr marL="1143000" indent="-228600">
              <a:defRPr sz="700">
                <a:solidFill>
                  <a:schemeClr val="bg1"/>
                </a:solidFill>
                <a:latin typeface="Helvetica" charset="0"/>
                <a:ea typeface="ＭＳ Ｐゴシック" charset="0"/>
              </a:defRPr>
            </a:lvl3pPr>
            <a:lvl4pPr marL="1600200" indent="-228600">
              <a:defRPr sz="700">
                <a:solidFill>
                  <a:schemeClr val="bg1"/>
                </a:solidFill>
                <a:latin typeface="Helvetica" charset="0"/>
                <a:ea typeface="ＭＳ Ｐゴシック" charset="0"/>
              </a:defRPr>
            </a:lvl4pPr>
            <a:lvl5pPr marL="2057400" indent="-228600">
              <a:defRPr sz="700">
                <a:solidFill>
                  <a:schemeClr val="bg1"/>
                </a:solidFill>
                <a:latin typeface="Helvetica" charset="0"/>
                <a:ea typeface="ＭＳ Ｐゴシック" charset="0"/>
              </a:defRPr>
            </a:lvl5pPr>
            <a:lvl6pPr marL="2514600" indent="-228600" eaLnBrk="0" fontAlgn="base" hangingPunct="0">
              <a:spcBef>
                <a:spcPct val="0"/>
              </a:spcBef>
              <a:spcAft>
                <a:spcPct val="0"/>
              </a:spcAft>
              <a:defRPr sz="700">
                <a:solidFill>
                  <a:schemeClr val="bg1"/>
                </a:solidFill>
                <a:latin typeface="Helvetica" charset="0"/>
                <a:ea typeface="ＭＳ Ｐゴシック" charset="0"/>
              </a:defRPr>
            </a:lvl6pPr>
            <a:lvl7pPr marL="2971800" indent="-228600" eaLnBrk="0" fontAlgn="base" hangingPunct="0">
              <a:spcBef>
                <a:spcPct val="0"/>
              </a:spcBef>
              <a:spcAft>
                <a:spcPct val="0"/>
              </a:spcAft>
              <a:defRPr sz="700">
                <a:solidFill>
                  <a:schemeClr val="bg1"/>
                </a:solidFill>
                <a:latin typeface="Helvetica" charset="0"/>
                <a:ea typeface="ＭＳ Ｐゴシック" charset="0"/>
              </a:defRPr>
            </a:lvl7pPr>
            <a:lvl8pPr marL="3429000" indent="-228600" eaLnBrk="0" fontAlgn="base" hangingPunct="0">
              <a:spcBef>
                <a:spcPct val="0"/>
              </a:spcBef>
              <a:spcAft>
                <a:spcPct val="0"/>
              </a:spcAft>
              <a:defRPr sz="700">
                <a:solidFill>
                  <a:schemeClr val="bg1"/>
                </a:solidFill>
                <a:latin typeface="Helvetica" charset="0"/>
                <a:ea typeface="ＭＳ Ｐゴシック" charset="0"/>
              </a:defRPr>
            </a:lvl8pPr>
            <a:lvl9pPr marL="3886200" indent="-228600" eaLnBrk="0" fontAlgn="base" hangingPunct="0">
              <a:spcBef>
                <a:spcPct val="0"/>
              </a:spcBef>
              <a:spcAft>
                <a:spcPct val="0"/>
              </a:spcAft>
              <a:defRPr sz="700">
                <a:solidFill>
                  <a:schemeClr val="bg1"/>
                </a:solidFill>
                <a:latin typeface="Helvetica" charset="0"/>
                <a:ea typeface="ＭＳ Ｐゴシック" charset="0"/>
              </a:defRPr>
            </a:lvl9pPr>
          </a:lstStyle>
          <a:p>
            <a:pPr>
              <a:spcBef>
                <a:spcPct val="50000"/>
              </a:spcBef>
            </a:pPr>
            <a:r>
              <a:rPr lang="en-US" sz="800" dirty="0">
                <a:latin typeface="Times New Roman" charset="0"/>
              </a:rPr>
              <a:t>1</a:t>
            </a:r>
            <a:endParaRPr lang="en-US" sz="2400" dirty="0">
              <a:solidFill>
                <a:schemeClr val="tx1"/>
              </a:solidFill>
              <a:latin typeface="Arial" charset="0"/>
            </a:endParaRPr>
          </a:p>
        </p:txBody>
      </p:sp>
      <p:sp>
        <p:nvSpPr>
          <p:cNvPr id="2" name="TextBox 1">
            <a:extLst>
              <a:ext uri="{FF2B5EF4-FFF2-40B4-BE49-F238E27FC236}">
                <a16:creationId xmlns:a16="http://schemas.microsoft.com/office/drawing/2014/main" id="{199D552C-6220-2724-CAEE-4C73F51E1199}"/>
              </a:ext>
            </a:extLst>
          </p:cNvPr>
          <p:cNvSpPr txBox="1"/>
          <p:nvPr/>
        </p:nvSpPr>
        <p:spPr>
          <a:xfrm>
            <a:off x="992221" y="233213"/>
            <a:ext cx="10564239" cy="2400657"/>
          </a:xfrm>
          <a:prstGeom prst="rect">
            <a:avLst/>
          </a:prstGeom>
          <a:noFill/>
        </p:spPr>
        <p:txBody>
          <a:bodyPr wrap="square" rtlCol="0">
            <a:spAutoFit/>
          </a:bodyPr>
          <a:lstStyle/>
          <a:p>
            <a:pPr algn="ctr"/>
            <a:r>
              <a:rPr lang="en-US" sz="6600" b="1" dirty="0">
                <a:solidFill>
                  <a:schemeClr val="bg1">
                    <a:lumMod val="85000"/>
                  </a:schemeClr>
                </a:solidFill>
              </a:rPr>
              <a:t>Indianapolis Public Schools </a:t>
            </a:r>
          </a:p>
          <a:p>
            <a:pPr algn="ctr"/>
            <a:r>
              <a:rPr lang="en-US" sz="6600" b="1" dirty="0">
                <a:solidFill>
                  <a:schemeClr val="bg1">
                    <a:lumMod val="85000"/>
                  </a:schemeClr>
                </a:solidFill>
              </a:rPr>
              <a:t>TitleSource360 </a:t>
            </a:r>
          </a:p>
          <a:p>
            <a:endParaRPr lang="en-US" dirty="0"/>
          </a:p>
        </p:txBody>
      </p:sp>
      <p:sp>
        <p:nvSpPr>
          <p:cNvPr id="3" name="TextBox 2">
            <a:extLst>
              <a:ext uri="{FF2B5EF4-FFF2-40B4-BE49-F238E27FC236}">
                <a16:creationId xmlns:a16="http://schemas.microsoft.com/office/drawing/2014/main" id="{D1D585F5-6133-AC97-EAD6-E0C202A0D6B6}"/>
              </a:ext>
            </a:extLst>
          </p:cNvPr>
          <p:cNvSpPr txBox="1"/>
          <p:nvPr/>
        </p:nvSpPr>
        <p:spPr>
          <a:xfrm>
            <a:off x="452832" y="2633870"/>
            <a:ext cx="11286335" cy="2400657"/>
          </a:xfrm>
          <a:prstGeom prst="rect">
            <a:avLst/>
          </a:prstGeom>
          <a:noFill/>
        </p:spPr>
        <p:txBody>
          <a:bodyPr wrap="square" rtlCol="0">
            <a:spAutoFit/>
          </a:bodyPr>
          <a:lstStyle/>
          <a:p>
            <a:pPr algn="ctr"/>
            <a:r>
              <a:rPr lang="en-US" sz="6600" b="1" dirty="0">
                <a:solidFill>
                  <a:schemeClr val="bg1">
                    <a:lumMod val="85000"/>
                  </a:schemeClr>
                </a:solidFill>
              </a:rPr>
              <a:t>Jon Jezorski</a:t>
            </a:r>
          </a:p>
          <a:p>
            <a:pPr algn="ctr"/>
            <a:r>
              <a:rPr lang="en-US" sz="6600" b="1" dirty="0">
                <a:solidFill>
                  <a:schemeClr val="bg1">
                    <a:lumMod val="85000"/>
                  </a:schemeClr>
                </a:solidFill>
                <a:hlinkClick r:id="rId3"/>
              </a:rPr>
              <a:t>Jon.Jezorski@baker-Taylor.com</a:t>
            </a:r>
            <a:r>
              <a:rPr lang="en-US" sz="6600" b="1" dirty="0">
                <a:solidFill>
                  <a:schemeClr val="bg1">
                    <a:lumMod val="85000"/>
                  </a:schemeClr>
                </a:solidFill>
              </a:rPr>
              <a:t> </a:t>
            </a:r>
          </a:p>
          <a:p>
            <a:endParaRPr lang="en-US" dirty="0"/>
          </a:p>
        </p:txBody>
      </p:sp>
    </p:spTree>
    <p:extLst>
      <p:ext uri="{BB962C8B-B14F-4D97-AF65-F5344CB8AC3E}">
        <p14:creationId xmlns:p14="http://schemas.microsoft.com/office/powerpoint/2010/main" val="118433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C22CD-1CF9-2C54-A894-7CC6CE56E23E}"/>
              </a:ext>
            </a:extLst>
          </p:cNvPr>
          <p:cNvPicPr>
            <a:picLocks noChangeAspect="1"/>
          </p:cNvPicPr>
          <p:nvPr/>
        </p:nvPicPr>
        <p:blipFill>
          <a:blip r:embed="rId2"/>
          <a:stretch>
            <a:fillRect/>
          </a:stretch>
        </p:blipFill>
        <p:spPr>
          <a:xfrm>
            <a:off x="80356" y="961873"/>
            <a:ext cx="4934253" cy="4934253"/>
          </a:xfrm>
          <a:prstGeom prst="rect">
            <a:avLst/>
          </a:prstGeom>
        </p:spPr>
      </p:pic>
      <p:pic>
        <p:nvPicPr>
          <p:cNvPr id="7" name="Picture 6">
            <a:extLst>
              <a:ext uri="{FF2B5EF4-FFF2-40B4-BE49-F238E27FC236}">
                <a16:creationId xmlns:a16="http://schemas.microsoft.com/office/drawing/2014/main" id="{1E6CB0BB-8705-2583-FEE6-E064FC31DD12}"/>
              </a:ext>
            </a:extLst>
          </p:cNvPr>
          <p:cNvPicPr>
            <a:picLocks noChangeAspect="1"/>
          </p:cNvPicPr>
          <p:nvPr/>
        </p:nvPicPr>
        <p:blipFill>
          <a:blip r:embed="rId3"/>
          <a:stretch>
            <a:fillRect/>
          </a:stretch>
        </p:blipFill>
        <p:spPr>
          <a:xfrm>
            <a:off x="5014609" y="3600269"/>
            <a:ext cx="7219342" cy="2268180"/>
          </a:xfrm>
          <a:prstGeom prst="rect">
            <a:avLst/>
          </a:prstGeom>
        </p:spPr>
      </p:pic>
      <p:pic>
        <p:nvPicPr>
          <p:cNvPr id="10" name="Picture 9">
            <a:extLst>
              <a:ext uri="{FF2B5EF4-FFF2-40B4-BE49-F238E27FC236}">
                <a16:creationId xmlns:a16="http://schemas.microsoft.com/office/drawing/2014/main" id="{AD0998CA-5369-54AB-90A9-D312FF12D810}"/>
              </a:ext>
            </a:extLst>
          </p:cNvPr>
          <p:cNvPicPr>
            <a:picLocks noChangeAspect="1"/>
          </p:cNvPicPr>
          <p:nvPr/>
        </p:nvPicPr>
        <p:blipFill>
          <a:blip r:embed="rId4"/>
          <a:stretch>
            <a:fillRect/>
          </a:stretch>
        </p:blipFill>
        <p:spPr>
          <a:xfrm>
            <a:off x="6742788" y="856427"/>
            <a:ext cx="3762983" cy="2743842"/>
          </a:xfrm>
          <a:prstGeom prst="rect">
            <a:avLst/>
          </a:prstGeom>
        </p:spPr>
      </p:pic>
    </p:spTree>
    <p:extLst>
      <p:ext uri="{BB962C8B-B14F-4D97-AF65-F5344CB8AC3E}">
        <p14:creationId xmlns:p14="http://schemas.microsoft.com/office/powerpoint/2010/main" val="272690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FEC4D2-DEF7-9462-116F-C6B533561962}"/>
              </a:ext>
            </a:extLst>
          </p:cNvPr>
          <p:cNvPicPr>
            <a:picLocks noChangeAspect="1"/>
          </p:cNvPicPr>
          <p:nvPr/>
        </p:nvPicPr>
        <p:blipFill>
          <a:blip r:embed="rId2"/>
          <a:stretch>
            <a:fillRect/>
          </a:stretch>
        </p:blipFill>
        <p:spPr>
          <a:xfrm>
            <a:off x="2906620" y="0"/>
            <a:ext cx="6378759" cy="6313251"/>
          </a:xfrm>
          <a:prstGeom prst="rect">
            <a:avLst/>
          </a:prstGeom>
        </p:spPr>
      </p:pic>
      <p:cxnSp>
        <p:nvCxnSpPr>
          <p:cNvPr id="7" name="Connector: Curved 6">
            <a:extLst>
              <a:ext uri="{FF2B5EF4-FFF2-40B4-BE49-F238E27FC236}">
                <a16:creationId xmlns:a16="http://schemas.microsoft.com/office/drawing/2014/main" id="{C97D68D0-9649-A9B6-CC5D-17E6967AD199}"/>
              </a:ext>
            </a:extLst>
          </p:cNvPr>
          <p:cNvCxnSpPr>
            <a:cxnSpLocks/>
          </p:cNvCxnSpPr>
          <p:nvPr/>
        </p:nvCxnSpPr>
        <p:spPr>
          <a:xfrm rot="16200000" flipV="1">
            <a:off x="6653297" y="4806521"/>
            <a:ext cx="588313" cy="536713"/>
          </a:xfrm>
          <a:prstGeom prst="curvedConnector3">
            <a:avLst>
              <a:gd name="adj1" fmla="val 5000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F67C93-7F6D-CF2C-B91C-097C0E9BDBF8}"/>
              </a:ext>
            </a:extLst>
          </p:cNvPr>
          <p:cNvSpPr txBox="1"/>
          <p:nvPr/>
        </p:nvSpPr>
        <p:spPr>
          <a:xfrm>
            <a:off x="6460436" y="5272564"/>
            <a:ext cx="1510748" cy="646331"/>
          </a:xfrm>
          <a:prstGeom prst="rect">
            <a:avLst/>
          </a:prstGeom>
          <a:noFill/>
        </p:spPr>
        <p:txBody>
          <a:bodyPr wrap="square" rtlCol="0">
            <a:spAutoFit/>
          </a:bodyPr>
          <a:lstStyle/>
          <a:p>
            <a:pPr algn="ctr"/>
            <a:r>
              <a:rPr lang="en-US" dirty="0">
                <a:solidFill>
                  <a:srgbClr val="FF0000"/>
                </a:solidFill>
              </a:rPr>
              <a:t>Remember this ISBN</a:t>
            </a:r>
          </a:p>
        </p:txBody>
      </p:sp>
    </p:spTree>
    <p:extLst>
      <p:ext uri="{BB962C8B-B14F-4D97-AF65-F5344CB8AC3E}">
        <p14:creationId xmlns:p14="http://schemas.microsoft.com/office/powerpoint/2010/main" val="85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CAE9B9-A5C8-77DD-C927-26DB4DD2C53B}"/>
              </a:ext>
            </a:extLst>
          </p:cNvPr>
          <p:cNvPicPr>
            <a:picLocks noChangeAspect="1"/>
          </p:cNvPicPr>
          <p:nvPr/>
        </p:nvPicPr>
        <p:blipFill>
          <a:blip r:embed="rId2"/>
          <a:stretch>
            <a:fillRect/>
          </a:stretch>
        </p:blipFill>
        <p:spPr>
          <a:xfrm>
            <a:off x="0" y="0"/>
            <a:ext cx="8000127" cy="4441135"/>
          </a:xfrm>
          <a:prstGeom prst="rect">
            <a:avLst/>
          </a:prstGeom>
        </p:spPr>
      </p:pic>
      <p:pic>
        <p:nvPicPr>
          <p:cNvPr id="7" name="Picture 6">
            <a:extLst>
              <a:ext uri="{FF2B5EF4-FFF2-40B4-BE49-F238E27FC236}">
                <a16:creationId xmlns:a16="http://schemas.microsoft.com/office/drawing/2014/main" id="{20BD5E21-5F76-1E84-B5F9-D4EA2F150E2D}"/>
              </a:ext>
            </a:extLst>
          </p:cNvPr>
          <p:cNvPicPr>
            <a:picLocks noChangeAspect="1"/>
          </p:cNvPicPr>
          <p:nvPr/>
        </p:nvPicPr>
        <p:blipFill>
          <a:blip r:embed="rId3"/>
          <a:stretch>
            <a:fillRect/>
          </a:stretch>
        </p:blipFill>
        <p:spPr>
          <a:xfrm>
            <a:off x="7991475" y="1435582"/>
            <a:ext cx="4200525" cy="4543425"/>
          </a:xfrm>
          <a:prstGeom prst="rect">
            <a:avLst/>
          </a:prstGeom>
        </p:spPr>
      </p:pic>
    </p:spTree>
    <p:extLst>
      <p:ext uri="{BB962C8B-B14F-4D97-AF65-F5344CB8AC3E}">
        <p14:creationId xmlns:p14="http://schemas.microsoft.com/office/powerpoint/2010/main" val="777048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D6EF-05BE-B449-E544-936B65F9A0EE}"/>
              </a:ext>
            </a:extLst>
          </p:cNvPr>
          <p:cNvSpPr>
            <a:spLocks noGrp="1"/>
          </p:cNvSpPr>
          <p:nvPr>
            <p:ph type="title"/>
          </p:nvPr>
        </p:nvSpPr>
        <p:spPr>
          <a:xfrm>
            <a:off x="6781799" y="1546698"/>
            <a:ext cx="5184843" cy="1663430"/>
          </a:xfrm>
        </p:spPr>
        <p:txBody>
          <a:bodyPr>
            <a:normAutofit/>
          </a:bodyPr>
          <a:lstStyle/>
          <a:p>
            <a:pPr algn="ctr"/>
            <a:r>
              <a:rPr lang="en-US" dirty="0">
                <a:solidFill>
                  <a:schemeClr val="bg1"/>
                </a:solidFill>
              </a:rPr>
              <a:t>Hot Deals</a:t>
            </a:r>
            <a:br>
              <a:rPr lang="en-US" dirty="0">
                <a:solidFill>
                  <a:schemeClr val="bg1"/>
                </a:solidFill>
              </a:rPr>
            </a:br>
            <a:endParaRPr lang="en-US" dirty="0">
              <a:solidFill>
                <a:schemeClr val="bg1"/>
              </a:solidFill>
            </a:endParaRPr>
          </a:p>
        </p:txBody>
      </p:sp>
      <p:pic>
        <p:nvPicPr>
          <p:cNvPr id="4" name="Picture 3">
            <a:extLst>
              <a:ext uri="{FF2B5EF4-FFF2-40B4-BE49-F238E27FC236}">
                <a16:creationId xmlns:a16="http://schemas.microsoft.com/office/drawing/2014/main" id="{D92875F7-04B2-5CEE-B3F1-73A07F1B6994}"/>
              </a:ext>
            </a:extLst>
          </p:cNvPr>
          <p:cNvPicPr>
            <a:picLocks noChangeAspect="1"/>
          </p:cNvPicPr>
          <p:nvPr/>
        </p:nvPicPr>
        <p:blipFill>
          <a:blip r:embed="rId2"/>
          <a:stretch>
            <a:fillRect/>
          </a:stretch>
        </p:blipFill>
        <p:spPr>
          <a:xfrm>
            <a:off x="124803" y="6216"/>
            <a:ext cx="5400508" cy="6851784"/>
          </a:xfrm>
          <a:prstGeom prst="rect">
            <a:avLst/>
          </a:prstGeom>
        </p:spPr>
      </p:pic>
      <p:pic>
        <p:nvPicPr>
          <p:cNvPr id="1028" name="Picture 4" descr="🔥 Fire Emoji">
            <a:extLst>
              <a:ext uri="{FF2B5EF4-FFF2-40B4-BE49-F238E27FC236}">
                <a16:creationId xmlns:a16="http://schemas.microsoft.com/office/drawing/2014/main" id="{F71B5A25-2350-AEC8-79EC-8C6D49765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845" y="3086607"/>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379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F07DDF-518D-59CB-44B5-813C2948E987}"/>
              </a:ext>
            </a:extLst>
          </p:cNvPr>
          <p:cNvPicPr>
            <a:picLocks noChangeAspect="1"/>
          </p:cNvPicPr>
          <p:nvPr/>
        </p:nvPicPr>
        <p:blipFill>
          <a:blip r:embed="rId2"/>
          <a:stretch>
            <a:fillRect/>
          </a:stretch>
        </p:blipFill>
        <p:spPr>
          <a:xfrm>
            <a:off x="3619567" y="905291"/>
            <a:ext cx="4562475" cy="3676650"/>
          </a:xfrm>
          <a:prstGeom prst="rect">
            <a:avLst/>
          </a:prstGeom>
        </p:spPr>
      </p:pic>
      <p:sp>
        <p:nvSpPr>
          <p:cNvPr id="7" name="Teardrop 6">
            <a:extLst>
              <a:ext uri="{FF2B5EF4-FFF2-40B4-BE49-F238E27FC236}">
                <a16:creationId xmlns:a16="http://schemas.microsoft.com/office/drawing/2014/main" id="{FC00F1DC-BF86-EF01-84F5-5597B01F70DA}"/>
              </a:ext>
            </a:extLst>
          </p:cNvPr>
          <p:cNvSpPr/>
          <p:nvPr/>
        </p:nvSpPr>
        <p:spPr>
          <a:xfrm>
            <a:off x="2699334" y="3101012"/>
            <a:ext cx="1085089" cy="1302025"/>
          </a:xfrm>
          <a:prstGeom prst="teardrop">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Ok… Here’s my Story</a:t>
            </a:r>
          </a:p>
        </p:txBody>
      </p:sp>
      <p:pic>
        <p:nvPicPr>
          <p:cNvPr id="9" name="Picture 8">
            <a:extLst>
              <a:ext uri="{FF2B5EF4-FFF2-40B4-BE49-F238E27FC236}">
                <a16:creationId xmlns:a16="http://schemas.microsoft.com/office/drawing/2014/main" id="{27CBFF23-2AA8-B37B-0D1D-3986260B7DEA}"/>
              </a:ext>
            </a:extLst>
          </p:cNvPr>
          <p:cNvPicPr>
            <a:picLocks noChangeAspect="1"/>
          </p:cNvPicPr>
          <p:nvPr/>
        </p:nvPicPr>
        <p:blipFill>
          <a:blip r:embed="rId3"/>
          <a:stretch>
            <a:fillRect/>
          </a:stretch>
        </p:blipFill>
        <p:spPr>
          <a:xfrm>
            <a:off x="2383420" y="108178"/>
            <a:ext cx="7034767" cy="6201264"/>
          </a:xfrm>
          <a:prstGeom prst="rect">
            <a:avLst/>
          </a:prstGeom>
        </p:spPr>
      </p:pic>
      <p:sp>
        <p:nvSpPr>
          <p:cNvPr id="10" name="Oval 9">
            <a:extLst>
              <a:ext uri="{FF2B5EF4-FFF2-40B4-BE49-F238E27FC236}">
                <a16:creationId xmlns:a16="http://schemas.microsoft.com/office/drawing/2014/main" id="{CFC8244D-4AA0-D5E5-66F5-429E33C5CAC8}"/>
              </a:ext>
            </a:extLst>
          </p:cNvPr>
          <p:cNvSpPr/>
          <p:nvPr/>
        </p:nvSpPr>
        <p:spPr>
          <a:xfrm>
            <a:off x="4820478" y="2136913"/>
            <a:ext cx="1580322" cy="7951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47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5E6113-8110-D61F-9346-21A26C1E573E}"/>
              </a:ext>
            </a:extLst>
          </p:cNvPr>
          <p:cNvPicPr>
            <a:picLocks noChangeAspect="1"/>
          </p:cNvPicPr>
          <p:nvPr/>
        </p:nvPicPr>
        <p:blipFill>
          <a:blip r:embed="rId2"/>
          <a:stretch>
            <a:fillRect/>
          </a:stretch>
        </p:blipFill>
        <p:spPr>
          <a:xfrm>
            <a:off x="2438400" y="1323975"/>
            <a:ext cx="7315200" cy="4210050"/>
          </a:xfrm>
          <a:prstGeom prst="rect">
            <a:avLst/>
          </a:prstGeom>
        </p:spPr>
      </p:pic>
      <p:sp>
        <p:nvSpPr>
          <p:cNvPr id="4" name="Oval 3">
            <a:extLst>
              <a:ext uri="{FF2B5EF4-FFF2-40B4-BE49-F238E27FC236}">
                <a16:creationId xmlns:a16="http://schemas.microsoft.com/office/drawing/2014/main" id="{27FEE245-4211-48CA-82A6-FE9CFA12ACC6}"/>
              </a:ext>
            </a:extLst>
          </p:cNvPr>
          <p:cNvSpPr/>
          <p:nvPr/>
        </p:nvSpPr>
        <p:spPr>
          <a:xfrm>
            <a:off x="3132306" y="1903040"/>
            <a:ext cx="3190672" cy="8309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4CA7EFD-51C4-554B-7152-077B26F727C3}"/>
              </a:ext>
            </a:extLst>
          </p:cNvPr>
          <p:cNvCxnSpPr>
            <a:cxnSpLocks/>
          </p:cNvCxnSpPr>
          <p:nvPr/>
        </p:nvCxnSpPr>
        <p:spPr>
          <a:xfrm flipH="1" flipV="1">
            <a:off x="5301574" y="3313044"/>
            <a:ext cx="2042809" cy="83093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53C7B07-3B78-341B-2D77-6BE745BB8C8F}"/>
              </a:ext>
            </a:extLst>
          </p:cNvPr>
          <p:cNvCxnSpPr/>
          <p:nvPr/>
        </p:nvCxnSpPr>
        <p:spPr>
          <a:xfrm flipH="1">
            <a:off x="7563677" y="2176669"/>
            <a:ext cx="1242392"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85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D3401C-D797-7A8A-24DE-AC73AE6D0AC2}"/>
              </a:ext>
            </a:extLst>
          </p:cNvPr>
          <p:cNvPicPr>
            <a:picLocks noChangeAspect="1"/>
          </p:cNvPicPr>
          <p:nvPr/>
        </p:nvPicPr>
        <p:blipFill>
          <a:blip r:embed="rId2"/>
          <a:stretch>
            <a:fillRect/>
          </a:stretch>
        </p:blipFill>
        <p:spPr>
          <a:xfrm>
            <a:off x="1395872" y="0"/>
            <a:ext cx="9400255" cy="6858000"/>
          </a:xfrm>
          <a:prstGeom prst="rect">
            <a:avLst/>
          </a:prstGeom>
        </p:spPr>
      </p:pic>
      <p:cxnSp>
        <p:nvCxnSpPr>
          <p:cNvPr id="13" name="Straight Arrow Connector 12">
            <a:extLst>
              <a:ext uri="{FF2B5EF4-FFF2-40B4-BE49-F238E27FC236}">
                <a16:creationId xmlns:a16="http://schemas.microsoft.com/office/drawing/2014/main" id="{B958AA6F-5BAC-E88F-983D-CF96173684CD}"/>
              </a:ext>
            </a:extLst>
          </p:cNvPr>
          <p:cNvCxnSpPr/>
          <p:nvPr/>
        </p:nvCxnSpPr>
        <p:spPr>
          <a:xfrm>
            <a:off x="7026965" y="2564296"/>
            <a:ext cx="1341783"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90F137-F58D-BC9C-661E-3A5D343D697E}"/>
              </a:ext>
            </a:extLst>
          </p:cNvPr>
          <p:cNvCxnSpPr/>
          <p:nvPr/>
        </p:nvCxnSpPr>
        <p:spPr>
          <a:xfrm>
            <a:off x="8550965" y="3313044"/>
            <a:ext cx="1341783"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96C684F-68C4-6B6D-E145-863422EE416C}"/>
              </a:ext>
            </a:extLst>
          </p:cNvPr>
          <p:cNvCxnSpPr/>
          <p:nvPr/>
        </p:nvCxnSpPr>
        <p:spPr>
          <a:xfrm>
            <a:off x="7464286" y="4605130"/>
            <a:ext cx="1341783"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A13D77D-3A2C-F326-0FF7-C983F7ABEB93}"/>
              </a:ext>
            </a:extLst>
          </p:cNvPr>
          <p:cNvCxnSpPr>
            <a:cxnSpLocks/>
          </p:cNvCxnSpPr>
          <p:nvPr/>
        </p:nvCxnSpPr>
        <p:spPr>
          <a:xfrm flipH="1">
            <a:off x="6096000" y="6109674"/>
            <a:ext cx="1248383"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7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4E0CE-9ABA-714E-D3EF-47D6946721F3}"/>
              </a:ext>
            </a:extLst>
          </p:cNvPr>
          <p:cNvPicPr>
            <a:picLocks noChangeAspect="1"/>
          </p:cNvPicPr>
          <p:nvPr/>
        </p:nvPicPr>
        <p:blipFill>
          <a:blip r:embed="rId2"/>
          <a:stretch>
            <a:fillRect/>
          </a:stretch>
        </p:blipFill>
        <p:spPr>
          <a:xfrm>
            <a:off x="4234069" y="1160131"/>
            <a:ext cx="2981325" cy="3859545"/>
          </a:xfrm>
          <a:prstGeom prst="rect">
            <a:avLst/>
          </a:prstGeom>
        </p:spPr>
      </p:pic>
    </p:spTree>
    <p:extLst>
      <p:ext uri="{BB962C8B-B14F-4D97-AF65-F5344CB8AC3E}">
        <p14:creationId xmlns:p14="http://schemas.microsoft.com/office/powerpoint/2010/main" val="4238288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E2B3B-F925-A6E1-3548-B2D4E4C8B2D0}"/>
              </a:ext>
            </a:extLst>
          </p:cNvPr>
          <p:cNvSpPr>
            <a:spLocks noGrp="1"/>
          </p:cNvSpPr>
          <p:nvPr>
            <p:ph type="title"/>
          </p:nvPr>
        </p:nvSpPr>
        <p:spPr>
          <a:xfrm>
            <a:off x="461088" y="0"/>
            <a:ext cx="10515600" cy="718456"/>
          </a:xfrm>
        </p:spPr>
        <p:txBody>
          <a:bodyPr>
            <a:normAutofit fontScale="90000"/>
          </a:bodyPr>
          <a:lstStyle/>
          <a:p>
            <a:pPr algn="ctr"/>
            <a:r>
              <a:rPr lang="en-US" dirty="0">
                <a:solidFill>
                  <a:schemeClr val="bg1"/>
                </a:solidFill>
              </a:rPr>
              <a:t>How to note your Do Not Exceed (DNE)</a:t>
            </a:r>
          </a:p>
        </p:txBody>
      </p:sp>
      <p:pic>
        <p:nvPicPr>
          <p:cNvPr id="5" name="Picture 4">
            <a:extLst>
              <a:ext uri="{FF2B5EF4-FFF2-40B4-BE49-F238E27FC236}">
                <a16:creationId xmlns:a16="http://schemas.microsoft.com/office/drawing/2014/main" id="{938CAB8D-3C73-4301-BE54-66ECC2D5C710}"/>
              </a:ext>
            </a:extLst>
          </p:cNvPr>
          <p:cNvPicPr>
            <a:picLocks noChangeAspect="1"/>
          </p:cNvPicPr>
          <p:nvPr/>
        </p:nvPicPr>
        <p:blipFill>
          <a:blip r:embed="rId3"/>
          <a:stretch>
            <a:fillRect/>
          </a:stretch>
        </p:blipFill>
        <p:spPr>
          <a:xfrm>
            <a:off x="91440" y="718456"/>
            <a:ext cx="7467600" cy="2724150"/>
          </a:xfrm>
          <a:prstGeom prst="rect">
            <a:avLst/>
          </a:prstGeom>
        </p:spPr>
      </p:pic>
      <p:pic>
        <p:nvPicPr>
          <p:cNvPr id="7" name="Picture 6">
            <a:extLst>
              <a:ext uri="{FF2B5EF4-FFF2-40B4-BE49-F238E27FC236}">
                <a16:creationId xmlns:a16="http://schemas.microsoft.com/office/drawing/2014/main" id="{53D58EAD-EF1B-31D0-9C26-D31A15A95CCD}"/>
              </a:ext>
            </a:extLst>
          </p:cNvPr>
          <p:cNvPicPr>
            <a:picLocks noChangeAspect="1"/>
          </p:cNvPicPr>
          <p:nvPr/>
        </p:nvPicPr>
        <p:blipFill>
          <a:blip r:embed="rId4"/>
          <a:stretch>
            <a:fillRect/>
          </a:stretch>
        </p:blipFill>
        <p:spPr>
          <a:xfrm>
            <a:off x="2786724" y="1998284"/>
            <a:ext cx="7515225" cy="3171825"/>
          </a:xfrm>
          <a:prstGeom prst="rect">
            <a:avLst/>
          </a:prstGeom>
        </p:spPr>
      </p:pic>
      <p:pic>
        <p:nvPicPr>
          <p:cNvPr id="9" name="Picture 8">
            <a:extLst>
              <a:ext uri="{FF2B5EF4-FFF2-40B4-BE49-F238E27FC236}">
                <a16:creationId xmlns:a16="http://schemas.microsoft.com/office/drawing/2014/main" id="{396B2995-A749-6BE1-22D9-C1D342D576F2}"/>
              </a:ext>
            </a:extLst>
          </p:cNvPr>
          <p:cNvPicPr>
            <a:picLocks noChangeAspect="1"/>
          </p:cNvPicPr>
          <p:nvPr/>
        </p:nvPicPr>
        <p:blipFill>
          <a:blip r:embed="rId5"/>
          <a:stretch>
            <a:fillRect/>
          </a:stretch>
        </p:blipFill>
        <p:spPr>
          <a:xfrm>
            <a:off x="5861685" y="1125463"/>
            <a:ext cx="6238875" cy="5200650"/>
          </a:xfrm>
          <a:prstGeom prst="rect">
            <a:avLst/>
          </a:prstGeom>
        </p:spPr>
      </p:pic>
      <p:cxnSp>
        <p:nvCxnSpPr>
          <p:cNvPr id="11" name="Straight Arrow Connector 10">
            <a:extLst>
              <a:ext uri="{FF2B5EF4-FFF2-40B4-BE49-F238E27FC236}">
                <a16:creationId xmlns:a16="http://schemas.microsoft.com/office/drawing/2014/main" id="{75C1D88B-2972-4F78-7A1D-60BA9BA3B647}"/>
              </a:ext>
            </a:extLst>
          </p:cNvPr>
          <p:cNvCxnSpPr/>
          <p:nvPr/>
        </p:nvCxnSpPr>
        <p:spPr>
          <a:xfrm flipH="1">
            <a:off x="3346315" y="1125463"/>
            <a:ext cx="787940" cy="6546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A390BAB7-2F2C-C5FF-5EEE-059BA3F7DD9B}"/>
              </a:ext>
            </a:extLst>
          </p:cNvPr>
          <p:cNvCxnSpPr/>
          <p:nvPr/>
        </p:nvCxnSpPr>
        <p:spPr>
          <a:xfrm flipH="1">
            <a:off x="7001536" y="3365908"/>
            <a:ext cx="787940" cy="6546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09C95011-FA1A-52BA-CD62-467B4D6E19FC}"/>
              </a:ext>
            </a:extLst>
          </p:cNvPr>
          <p:cNvCxnSpPr/>
          <p:nvPr/>
        </p:nvCxnSpPr>
        <p:spPr>
          <a:xfrm flipH="1">
            <a:off x="10413314" y="4644028"/>
            <a:ext cx="787940" cy="6546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50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A6452B-C1F1-D7E2-D026-74C4386E145B}"/>
              </a:ext>
            </a:extLst>
          </p:cNvPr>
          <p:cNvPicPr>
            <a:picLocks noChangeAspect="1"/>
          </p:cNvPicPr>
          <p:nvPr/>
        </p:nvPicPr>
        <p:blipFill>
          <a:blip r:embed="rId2"/>
          <a:stretch>
            <a:fillRect/>
          </a:stretch>
        </p:blipFill>
        <p:spPr>
          <a:xfrm>
            <a:off x="3044273" y="2143155"/>
            <a:ext cx="6316524" cy="2148478"/>
          </a:xfrm>
          <a:prstGeom prst="rect">
            <a:avLst/>
          </a:prstGeom>
        </p:spPr>
      </p:pic>
      <p:pic>
        <p:nvPicPr>
          <p:cNvPr id="7" name="Picture 6">
            <a:extLst>
              <a:ext uri="{FF2B5EF4-FFF2-40B4-BE49-F238E27FC236}">
                <a16:creationId xmlns:a16="http://schemas.microsoft.com/office/drawing/2014/main" id="{7BCC0101-00A8-4BB4-59D4-2E5C61ABFAB4}"/>
              </a:ext>
            </a:extLst>
          </p:cNvPr>
          <p:cNvPicPr>
            <a:picLocks noChangeAspect="1"/>
          </p:cNvPicPr>
          <p:nvPr/>
        </p:nvPicPr>
        <p:blipFill>
          <a:blip r:embed="rId3"/>
          <a:stretch>
            <a:fillRect/>
          </a:stretch>
        </p:blipFill>
        <p:spPr>
          <a:xfrm>
            <a:off x="2937737" y="0"/>
            <a:ext cx="6529595" cy="6834161"/>
          </a:xfrm>
          <a:prstGeom prst="rect">
            <a:avLst/>
          </a:prstGeom>
        </p:spPr>
      </p:pic>
    </p:spTree>
    <p:extLst>
      <p:ext uri="{BB962C8B-B14F-4D97-AF65-F5344CB8AC3E}">
        <p14:creationId xmlns:p14="http://schemas.microsoft.com/office/powerpoint/2010/main" val="40210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6C578D-4F35-9E92-1801-57F2626A51B4}"/>
              </a:ext>
            </a:extLst>
          </p:cNvPr>
          <p:cNvPicPr>
            <a:picLocks noChangeAspect="1"/>
          </p:cNvPicPr>
          <p:nvPr/>
        </p:nvPicPr>
        <p:blipFill>
          <a:blip r:embed="rId2"/>
          <a:stretch>
            <a:fillRect/>
          </a:stretch>
        </p:blipFill>
        <p:spPr>
          <a:xfrm>
            <a:off x="837744" y="3069305"/>
            <a:ext cx="10516511" cy="719390"/>
          </a:xfrm>
          <a:prstGeom prst="rect">
            <a:avLst/>
          </a:prstGeom>
        </p:spPr>
      </p:pic>
      <p:pic>
        <p:nvPicPr>
          <p:cNvPr id="7" name="Picture 6">
            <a:extLst>
              <a:ext uri="{FF2B5EF4-FFF2-40B4-BE49-F238E27FC236}">
                <a16:creationId xmlns:a16="http://schemas.microsoft.com/office/drawing/2014/main" id="{A6258434-14F8-5651-4FCD-E7B556B5A5EF}"/>
              </a:ext>
            </a:extLst>
          </p:cNvPr>
          <p:cNvPicPr>
            <a:picLocks noChangeAspect="1"/>
          </p:cNvPicPr>
          <p:nvPr/>
        </p:nvPicPr>
        <p:blipFill>
          <a:blip r:embed="rId3"/>
          <a:stretch>
            <a:fillRect/>
          </a:stretch>
        </p:blipFill>
        <p:spPr>
          <a:xfrm>
            <a:off x="2924175" y="0"/>
            <a:ext cx="5820991" cy="6292963"/>
          </a:xfrm>
          <a:prstGeom prst="rect">
            <a:avLst/>
          </a:prstGeom>
        </p:spPr>
      </p:pic>
    </p:spTree>
    <p:extLst>
      <p:ext uri="{BB962C8B-B14F-4D97-AF65-F5344CB8AC3E}">
        <p14:creationId xmlns:p14="http://schemas.microsoft.com/office/powerpoint/2010/main" val="140838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B3B5-5169-2FB8-F773-74FC7B9CF82A}"/>
              </a:ext>
            </a:extLst>
          </p:cNvPr>
          <p:cNvSpPr>
            <a:spLocks noGrp="1"/>
          </p:cNvSpPr>
          <p:nvPr>
            <p:ph type="title"/>
          </p:nvPr>
        </p:nvSpPr>
        <p:spPr/>
        <p:txBody>
          <a:bodyPr>
            <a:normAutofit fontScale="90000"/>
          </a:bodyPr>
          <a:lstStyle/>
          <a:p>
            <a:endParaRPr lang="en-US"/>
          </a:p>
        </p:txBody>
      </p:sp>
      <p:pic>
        <p:nvPicPr>
          <p:cNvPr id="4" name="DC Schools BTCat demo">
            <a:hlinkClick r:id="" action="ppaction://media"/>
            <a:extLst>
              <a:ext uri="{FF2B5EF4-FFF2-40B4-BE49-F238E27FC236}">
                <a16:creationId xmlns:a16="http://schemas.microsoft.com/office/drawing/2014/main" id="{55F72BEC-D43A-4199-D935-0EF130C5B7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530" y="0"/>
            <a:ext cx="11820939" cy="6908877"/>
          </a:xfrm>
        </p:spPr>
      </p:pic>
    </p:spTree>
    <p:extLst>
      <p:ext uri="{BB962C8B-B14F-4D97-AF65-F5344CB8AC3E}">
        <p14:creationId xmlns:p14="http://schemas.microsoft.com/office/powerpoint/2010/main" val="38344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FE4C4E-A48C-507F-B9C3-545F62161DF7}"/>
              </a:ext>
            </a:extLst>
          </p:cNvPr>
          <p:cNvSpPr txBox="1"/>
          <p:nvPr/>
        </p:nvSpPr>
        <p:spPr>
          <a:xfrm>
            <a:off x="2662136" y="1313234"/>
            <a:ext cx="6867728" cy="1107996"/>
          </a:xfrm>
          <a:prstGeom prst="rect">
            <a:avLst/>
          </a:prstGeom>
          <a:noFill/>
        </p:spPr>
        <p:txBody>
          <a:bodyPr wrap="square" rtlCol="0">
            <a:spAutoFit/>
          </a:bodyPr>
          <a:lstStyle/>
          <a:p>
            <a:pPr algn="ctr"/>
            <a:r>
              <a:rPr lang="en-US" sz="6600" dirty="0">
                <a:solidFill>
                  <a:schemeClr val="bg1">
                    <a:lumMod val="75000"/>
                  </a:schemeClr>
                </a:solidFill>
              </a:rPr>
              <a:t>QUESTIONS?</a:t>
            </a:r>
          </a:p>
        </p:txBody>
      </p:sp>
    </p:spTree>
    <p:extLst>
      <p:ext uri="{BB962C8B-B14F-4D97-AF65-F5344CB8AC3E}">
        <p14:creationId xmlns:p14="http://schemas.microsoft.com/office/powerpoint/2010/main" val="309687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717BA9-C689-C6E4-A1B4-E38ACE5EE4B5}"/>
              </a:ext>
            </a:extLst>
          </p:cNvPr>
          <p:cNvSpPr txBox="1"/>
          <p:nvPr/>
        </p:nvSpPr>
        <p:spPr>
          <a:xfrm>
            <a:off x="4377447" y="503395"/>
            <a:ext cx="3852154" cy="830997"/>
          </a:xfrm>
          <a:prstGeom prst="rect">
            <a:avLst/>
          </a:prstGeom>
          <a:noFill/>
        </p:spPr>
        <p:txBody>
          <a:bodyPr wrap="square" rtlCol="0">
            <a:spAutoFit/>
          </a:bodyPr>
          <a:lstStyle/>
          <a:p>
            <a:r>
              <a:rPr lang="en-US" sz="4800" dirty="0">
                <a:solidFill>
                  <a:schemeClr val="bg1">
                    <a:lumMod val="85000"/>
                  </a:schemeClr>
                </a:solidFill>
              </a:rPr>
              <a:t>How to Log In</a:t>
            </a:r>
          </a:p>
        </p:txBody>
      </p:sp>
      <p:pic>
        <p:nvPicPr>
          <p:cNvPr id="8" name="Picture 7">
            <a:extLst>
              <a:ext uri="{FF2B5EF4-FFF2-40B4-BE49-F238E27FC236}">
                <a16:creationId xmlns:a16="http://schemas.microsoft.com/office/drawing/2014/main" id="{8FA4C175-D36C-92B8-D6A5-1FB121E8AE37}"/>
              </a:ext>
            </a:extLst>
          </p:cNvPr>
          <p:cNvPicPr>
            <a:picLocks noChangeAspect="1"/>
          </p:cNvPicPr>
          <p:nvPr/>
        </p:nvPicPr>
        <p:blipFill>
          <a:blip r:embed="rId2"/>
          <a:stretch>
            <a:fillRect/>
          </a:stretch>
        </p:blipFill>
        <p:spPr>
          <a:xfrm>
            <a:off x="4743145" y="2818350"/>
            <a:ext cx="3120755" cy="3120755"/>
          </a:xfrm>
          <a:prstGeom prst="rect">
            <a:avLst/>
          </a:prstGeom>
        </p:spPr>
      </p:pic>
      <p:sp>
        <p:nvSpPr>
          <p:cNvPr id="9" name="TextBox 8">
            <a:extLst>
              <a:ext uri="{FF2B5EF4-FFF2-40B4-BE49-F238E27FC236}">
                <a16:creationId xmlns:a16="http://schemas.microsoft.com/office/drawing/2014/main" id="{EBCDE50C-AF08-C1FD-0635-C415477C1476}"/>
              </a:ext>
            </a:extLst>
          </p:cNvPr>
          <p:cNvSpPr txBox="1"/>
          <p:nvPr/>
        </p:nvSpPr>
        <p:spPr>
          <a:xfrm>
            <a:off x="2986390" y="1658315"/>
            <a:ext cx="6634264" cy="707886"/>
          </a:xfrm>
          <a:prstGeom prst="rect">
            <a:avLst/>
          </a:prstGeom>
          <a:noFill/>
        </p:spPr>
        <p:txBody>
          <a:bodyPr wrap="square" rtlCol="0">
            <a:spAutoFit/>
          </a:bodyPr>
          <a:lstStyle/>
          <a:p>
            <a:r>
              <a:rPr lang="en-US" sz="4000" dirty="0">
                <a:solidFill>
                  <a:schemeClr val="bg1">
                    <a:lumMod val="85000"/>
                  </a:schemeClr>
                </a:solidFill>
              </a:rPr>
              <a:t>https://ts360.baker-taylor.com</a:t>
            </a:r>
          </a:p>
        </p:txBody>
      </p:sp>
    </p:spTree>
    <p:extLst>
      <p:ext uri="{BB962C8B-B14F-4D97-AF65-F5344CB8AC3E}">
        <p14:creationId xmlns:p14="http://schemas.microsoft.com/office/powerpoint/2010/main" val="138879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CA51B7-0A0B-C33F-83EB-F7878C8E9971}"/>
              </a:ext>
            </a:extLst>
          </p:cNvPr>
          <p:cNvPicPr>
            <a:picLocks noGrp="1" noChangeAspect="1"/>
          </p:cNvPicPr>
          <p:nvPr>
            <p:ph idx="1"/>
          </p:nvPr>
        </p:nvPicPr>
        <p:blipFill>
          <a:blip r:embed="rId2"/>
          <a:stretch>
            <a:fillRect/>
          </a:stretch>
        </p:blipFill>
        <p:spPr>
          <a:xfrm>
            <a:off x="1380963" y="0"/>
            <a:ext cx="8923166" cy="6536987"/>
          </a:xfrm>
          <a:prstGeom prst="rect">
            <a:avLst/>
          </a:prstGeom>
        </p:spPr>
      </p:pic>
      <p:sp>
        <p:nvSpPr>
          <p:cNvPr id="5" name="Oval 4">
            <a:extLst>
              <a:ext uri="{FF2B5EF4-FFF2-40B4-BE49-F238E27FC236}">
                <a16:creationId xmlns:a16="http://schemas.microsoft.com/office/drawing/2014/main" id="{ADC2C7AC-618B-E05F-9884-3A7DAF88C4BD}"/>
              </a:ext>
            </a:extLst>
          </p:cNvPr>
          <p:cNvSpPr/>
          <p:nvPr/>
        </p:nvSpPr>
        <p:spPr>
          <a:xfrm>
            <a:off x="8209722" y="1083365"/>
            <a:ext cx="2703443" cy="19878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776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A07C3E-B3F0-DE30-49A0-E20977A34737}"/>
              </a:ext>
            </a:extLst>
          </p:cNvPr>
          <p:cNvPicPr>
            <a:picLocks noGrp="1" noChangeAspect="1"/>
          </p:cNvPicPr>
          <p:nvPr>
            <p:ph idx="1"/>
          </p:nvPr>
        </p:nvPicPr>
        <p:blipFill>
          <a:blip r:embed="rId2"/>
          <a:stretch>
            <a:fillRect/>
          </a:stretch>
        </p:blipFill>
        <p:spPr>
          <a:xfrm>
            <a:off x="1416995" y="0"/>
            <a:ext cx="9358009" cy="6937964"/>
          </a:xfrm>
        </p:spPr>
      </p:pic>
      <p:sp>
        <p:nvSpPr>
          <p:cNvPr id="7" name="Rectangle 6">
            <a:extLst>
              <a:ext uri="{FF2B5EF4-FFF2-40B4-BE49-F238E27FC236}">
                <a16:creationId xmlns:a16="http://schemas.microsoft.com/office/drawing/2014/main" id="{2A12BC8C-A9BD-0C30-F5DD-3DAE557043F0}"/>
              </a:ext>
            </a:extLst>
          </p:cNvPr>
          <p:cNvSpPr/>
          <p:nvPr/>
        </p:nvSpPr>
        <p:spPr>
          <a:xfrm>
            <a:off x="1868557" y="1481715"/>
            <a:ext cx="3747052" cy="1192696"/>
          </a:xfrm>
          <a:prstGeom prst="rect">
            <a:avLst/>
          </a:prstGeom>
          <a:solidFill>
            <a:schemeClr val="accent1"/>
          </a:solidFill>
          <a:ln>
            <a:solidFill>
              <a:schemeClr val="accent1">
                <a:shade val="15000"/>
                <a:alpha val="9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blipFill>
                  <a:blip r:embed="rId3"/>
                  <a:tile tx="0" ty="0" sx="100000" sy="100000" flip="none" algn="tl"/>
                </a:blipFill>
              </a:rPr>
              <a:t>Hey There… I’m the Cart Drawer…You’re going to want to remember me!</a:t>
            </a:r>
          </a:p>
        </p:txBody>
      </p:sp>
      <p:sp>
        <p:nvSpPr>
          <p:cNvPr id="6" name="Oval 5">
            <a:extLst>
              <a:ext uri="{FF2B5EF4-FFF2-40B4-BE49-F238E27FC236}">
                <a16:creationId xmlns:a16="http://schemas.microsoft.com/office/drawing/2014/main" id="{3353EC43-71C8-8051-B51F-82615CCDDB78}"/>
              </a:ext>
            </a:extLst>
          </p:cNvPr>
          <p:cNvSpPr/>
          <p:nvPr/>
        </p:nvSpPr>
        <p:spPr>
          <a:xfrm>
            <a:off x="5409635" y="4067740"/>
            <a:ext cx="2441643" cy="7184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A61312CA-2A18-4317-49AD-98BA57855A1E}"/>
              </a:ext>
            </a:extLst>
          </p:cNvPr>
          <p:cNvSpPr/>
          <p:nvPr/>
        </p:nvSpPr>
        <p:spPr>
          <a:xfrm>
            <a:off x="816910" y="1348339"/>
            <a:ext cx="1352145" cy="1673158"/>
          </a:xfrm>
          <a:prstGeom prst="star5">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728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6DF622-6D20-9CA8-7AD0-103FB306EB67}"/>
              </a:ext>
            </a:extLst>
          </p:cNvPr>
          <p:cNvPicPr>
            <a:picLocks noChangeAspect="1"/>
          </p:cNvPicPr>
          <p:nvPr/>
        </p:nvPicPr>
        <p:blipFill>
          <a:blip r:embed="rId2"/>
          <a:stretch>
            <a:fillRect/>
          </a:stretch>
        </p:blipFill>
        <p:spPr>
          <a:xfrm>
            <a:off x="1427602" y="0"/>
            <a:ext cx="9336795" cy="6858000"/>
          </a:xfrm>
          <a:prstGeom prst="rect">
            <a:avLst/>
          </a:prstGeom>
        </p:spPr>
      </p:pic>
      <p:sp>
        <p:nvSpPr>
          <p:cNvPr id="6" name="Rectangle 5">
            <a:extLst>
              <a:ext uri="{FF2B5EF4-FFF2-40B4-BE49-F238E27FC236}">
                <a16:creationId xmlns:a16="http://schemas.microsoft.com/office/drawing/2014/main" id="{91437BD4-C42A-61DF-6B33-8A0349E016EF}"/>
              </a:ext>
            </a:extLst>
          </p:cNvPr>
          <p:cNvSpPr/>
          <p:nvPr/>
        </p:nvSpPr>
        <p:spPr>
          <a:xfrm>
            <a:off x="-168964" y="1043605"/>
            <a:ext cx="1977886" cy="5963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alpha val="50000"/>
                  </a:srgbClr>
                </a:solidFill>
              </a:rPr>
              <a:t>Hi Friend</a:t>
            </a:r>
            <a:r>
              <a:rPr lang="en-US" sz="2400" dirty="0">
                <a:solidFill>
                  <a:srgbClr val="FF0000"/>
                </a:solidFill>
              </a:rPr>
              <a:t>!  </a:t>
            </a:r>
          </a:p>
        </p:txBody>
      </p:sp>
      <p:cxnSp>
        <p:nvCxnSpPr>
          <p:cNvPr id="8" name="Connector: Elbow 7">
            <a:extLst>
              <a:ext uri="{FF2B5EF4-FFF2-40B4-BE49-F238E27FC236}">
                <a16:creationId xmlns:a16="http://schemas.microsoft.com/office/drawing/2014/main" id="{CE013886-C74B-6D6A-F231-D797BCC57961}"/>
              </a:ext>
            </a:extLst>
          </p:cNvPr>
          <p:cNvCxnSpPr>
            <a:cxnSpLocks/>
          </p:cNvCxnSpPr>
          <p:nvPr/>
        </p:nvCxnSpPr>
        <p:spPr>
          <a:xfrm>
            <a:off x="646043" y="1570382"/>
            <a:ext cx="641074" cy="596351"/>
          </a:xfrm>
          <a:prstGeom prst="bentConnector3">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156293-7475-6996-9039-1D072997402D}"/>
              </a:ext>
            </a:extLst>
          </p:cNvPr>
          <p:cNvPicPr>
            <a:picLocks noChangeAspect="1"/>
          </p:cNvPicPr>
          <p:nvPr/>
        </p:nvPicPr>
        <p:blipFill>
          <a:blip r:embed="rId2"/>
          <a:stretch>
            <a:fillRect/>
          </a:stretch>
        </p:blipFill>
        <p:spPr>
          <a:xfrm>
            <a:off x="4204252" y="494058"/>
            <a:ext cx="3783496" cy="5537304"/>
          </a:xfrm>
          <a:prstGeom prst="rect">
            <a:avLst/>
          </a:prstGeom>
        </p:spPr>
      </p:pic>
      <p:pic>
        <p:nvPicPr>
          <p:cNvPr id="9" name="Picture 8">
            <a:extLst>
              <a:ext uri="{FF2B5EF4-FFF2-40B4-BE49-F238E27FC236}">
                <a16:creationId xmlns:a16="http://schemas.microsoft.com/office/drawing/2014/main" id="{7877B4A7-75F8-70D5-F9D5-6C7C0666A933}"/>
              </a:ext>
            </a:extLst>
          </p:cNvPr>
          <p:cNvPicPr>
            <a:picLocks noChangeAspect="1"/>
          </p:cNvPicPr>
          <p:nvPr/>
        </p:nvPicPr>
        <p:blipFill>
          <a:blip r:embed="rId3"/>
          <a:stretch>
            <a:fillRect/>
          </a:stretch>
        </p:blipFill>
        <p:spPr>
          <a:xfrm>
            <a:off x="920256" y="0"/>
            <a:ext cx="10364739" cy="6293769"/>
          </a:xfrm>
          <a:prstGeom prst="rect">
            <a:avLst/>
          </a:prstGeom>
        </p:spPr>
      </p:pic>
      <p:sp>
        <p:nvSpPr>
          <p:cNvPr id="10" name="Oval 9">
            <a:extLst>
              <a:ext uri="{FF2B5EF4-FFF2-40B4-BE49-F238E27FC236}">
                <a16:creationId xmlns:a16="http://schemas.microsoft.com/office/drawing/2014/main" id="{DBD8DFA6-5B3C-88A5-7AE8-9963AC6CC40E}"/>
              </a:ext>
            </a:extLst>
          </p:cNvPr>
          <p:cNvSpPr/>
          <p:nvPr/>
        </p:nvSpPr>
        <p:spPr>
          <a:xfrm>
            <a:off x="834887" y="524475"/>
            <a:ext cx="3240156" cy="6460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D0838DA-E357-7FC2-F9C5-FAAAFC2AD8B0}"/>
              </a:ext>
            </a:extLst>
          </p:cNvPr>
          <p:cNvCxnSpPr/>
          <p:nvPr/>
        </p:nvCxnSpPr>
        <p:spPr>
          <a:xfrm flipH="1">
            <a:off x="4959626" y="139148"/>
            <a:ext cx="2286000" cy="7083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F01C7AE-E469-8537-F309-6800B193B44E}"/>
              </a:ext>
            </a:extLst>
          </p:cNvPr>
          <p:cNvCxnSpPr>
            <a:cxnSpLocks/>
          </p:cNvCxnSpPr>
          <p:nvPr/>
        </p:nvCxnSpPr>
        <p:spPr>
          <a:xfrm flipH="1">
            <a:off x="5189847" y="3837732"/>
            <a:ext cx="205577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7A35BA-5A8D-D902-C4B4-7934D2FFE2B4}"/>
              </a:ext>
            </a:extLst>
          </p:cNvPr>
          <p:cNvCxnSpPr>
            <a:cxnSpLocks/>
          </p:cNvCxnSpPr>
          <p:nvPr/>
        </p:nvCxnSpPr>
        <p:spPr>
          <a:xfrm flipH="1">
            <a:off x="4959626" y="2397437"/>
            <a:ext cx="19761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1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D7200-2605-946F-425C-29E20F2797DA}"/>
              </a:ext>
            </a:extLst>
          </p:cNvPr>
          <p:cNvPicPr>
            <a:picLocks noChangeAspect="1"/>
          </p:cNvPicPr>
          <p:nvPr/>
        </p:nvPicPr>
        <p:blipFill>
          <a:blip r:embed="rId2"/>
          <a:stretch>
            <a:fillRect/>
          </a:stretch>
        </p:blipFill>
        <p:spPr>
          <a:xfrm>
            <a:off x="1403287" y="0"/>
            <a:ext cx="9385426" cy="6858000"/>
          </a:xfrm>
          <a:prstGeom prst="rect">
            <a:avLst/>
          </a:prstGeom>
        </p:spPr>
      </p:pic>
      <p:sp>
        <p:nvSpPr>
          <p:cNvPr id="6" name="Arrow: Left 5">
            <a:extLst>
              <a:ext uri="{FF2B5EF4-FFF2-40B4-BE49-F238E27FC236}">
                <a16:creationId xmlns:a16="http://schemas.microsoft.com/office/drawing/2014/main" id="{8A7682E6-B19B-E9D0-125E-62CEA9E89E20}"/>
              </a:ext>
            </a:extLst>
          </p:cNvPr>
          <p:cNvSpPr/>
          <p:nvPr/>
        </p:nvSpPr>
        <p:spPr>
          <a:xfrm>
            <a:off x="4630366" y="5564221"/>
            <a:ext cx="2110902" cy="544749"/>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Left 6">
            <a:extLst>
              <a:ext uri="{FF2B5EF4-FFF2-40B4-BE49-F238E27FC236}">
                <a16:creationId xmlns:a16="http://schemas.microsoft.com/office/drawing/2014/main" id="{2E9EB9B5-FA4D-253B-DDF4-8962F5F626E7}"/>
              </a:ext>
            </a:extLst>
          </p:cNvPr>
          <p:cNvSpPr/>
          <p:nvPr/>
        </p:nvSpPr>
        <p:spPr>
          <a:xfrm>
            <a:off x="4503907" y="2114144"/>
            <a:ext cx="2110902" cy="544749"/>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Sequential Access Storage 7">
            <a:extLst>
              <a:ext uri="{FF2B5EF4-FFF2-40B4-BE49-F238E27FC236}">
                <a16:creationId xmlns:a16="http://schemas.microsoft.com/office/drawing/2014/main" id="{53CA5F32-708B-9F42-6B9C-1C41E34AE88F}"/>
              </a:ext>
            </a:extLst>
          </p:cNvPr>
          <p:cNvSpPr/>
          <p:nvPr/>
        </p:nvSpPr>
        <p:spPr>
          <a:xfrm>
            <a:off x="126460" y="729574"/>
            <a:ext cx="1099225" cy="1546698"/>
          </a:xfrm>
          <a:prstGeom prst="flowChartMagneticTap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95000"/>
                  </a:schemeClr>
                </a:solidFill>
              </a:rPr>
              <a:t>Psst…</a:t>
            </a:r>
          </a:p>
          <a:p>
            <a:pPr algn="ctr"/>
            <a:r>
              <a:rPr lang="en-US" dirty="0">
                <a:solidFill>
                  <a:schemeClr val="bg1">
                    <a:lumMod val="95000"/>
                  </a:schemeClr>
                </a:solidFill>
              </a:rPr>
              <a:t>I’m Still Here</a:t>
            </a:r>
          </a:p>
        </p:txBody>
      </p:sp>
    </p:spTree>
    <p:extLst>
      <p:ext uri="{BB962C8B-B14F-4D97-AF65-F5344CB8AC3E}">
        <p14:creationId xmlns:p14="http://schemas.microsoft.com/office/powerpoint/2010/main" val="30963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8F96-A1ED-10A6-BCF3-F23EBA2A2F8F}"/>
              </a:ext>
            </a:extLst>
          </p:cNvPr>
          <p:cNvSpPr>
            <a:spLocks noGrp="1"/>
          </p:cNvSpPr>
          <p:nvPr>
            <p:ph type="title"/>
          </p:nvPr>
        </p:nvSpPr>
        <p:spPr>
          <a:xfrm>
            <a:off x="838200" y="0"/>
            <a:ext cx="10515600" cy="718456"/>
          </a:xfrm>
        </p:spPr>
        <p:txBody>
          <a:bodyPr>
            <a:normAutofit fontScale="90000"/>
          </a:bodyPr>
          <a:lstStyle/>
          <a:p>
            <a:pPr algn="ctr"/>
            <a:r>
              <a:rPr lang="en-US" dirty="0">
                <a:solidFill>
                  <a:schemeClr val="bg1"/>
                </a:solidFill>
              </a:rPr>
              <a:t>SPANISH COLLECTIONS</a:t>
            </a:r>
          </a:p>
        </p:txBody>
      </p:sp>
      <p:pic>
        <p:nvPicPr>
          <p:cNvPr id="5" name="Content Placeholder 4">
            <a:extLst>
              <a:ext uri="{FF2B5EF4-FFF2-40B4-BE49-F238E27FC236}">
                <a16:creationId xmlns:a16="http://schemas.microsoft.com/office/drawing/2014/main" id="{A9B8CE58-DDB9-A977-BA48-DC13DA022F09}"/>
              </a:ext>
            </a:extLst>
          </p:cNvPr>
          <p:cNvPicPr>
            <a:picLocks noGrp="1" noChangeAspect="1"/>
          </p:cNvPicPr>
          <p:nvPr>
            <p:ph idx="1"/>
          </p:nvPr>
        </p:nvPicPr>
        <p:blipFill>
          <a:blip r:embed="rId2"/>
          <a:stretch>
            <a:fillRect/>
          </a:stretch>
        </p:blipFill>
        <p:spPr>
          <a:xfrm>
            <a:off x="4410171" y="718458"/>
            <a:ext cx="3371658" cy="5774863"/>
          </a:xfrm>
        </p:spPr>
      </p:pic>
    </p:spTree>
    <p:extLst>
      <p:ext uri="{BB962C8B-B14F-4D97-AF65-F5344CB8AC3E}">
        <p14:creationId xmlns:p14="http://schemas.microsoft.com/office/powerpoint/2010/main" val="1334230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CB9463B41896429A687163AE205ABD" ma:contentTypeVersion="8" ma:contentTypeDescription="Create a new document." ma:contentTypeScope="" ma:versionID="a1a2f0f5519f1508b303a593701f69d9">
  <xsd:schema xmlns:xsd="http://www.w3.org/2001/XMLSchema" xmlns:xs="http://www.w3.org/2001/XMLSchema" xmlns:p="http://schemas.microsoft.com/office/2006/metadata/properties" xmlns:ns2="8ed9c304-66e2-4f55-b1bc-cf65cb63fe96" xmlns:ns3="03d1db7f-53d3-4461-a12a-130e51b06163" xmlns:ns4="e9998a78-7e5f-4a5e-a280-c25fa65abe1e" targetNamespace="http://schemas.microsoft.com/office/2006/metadata/properties" ma:root="true" ma:fieldsID="7d53d93aa039147e0c0449ca2bb1ee1a" ns2:_="" ns3:_="" ns4:_="">
    <xsd:import namespace="8ed9c304-66e2-4f55-b1bc-cf65cb63fe96"/>
    <xsd:import namespace="03d1db7f-53d3-4461-a12a-130e51b06163"/>
    <xsd:import namespace="e9998a78-7e5f-4a5e-a280-c25fa65abe1e"/>
    <xsd:element name="properties">
      <xsd:complexType>
        <xsd:sequence>
          <xsd:element name="documentManagement">
            <xsd:complexType>
              <xsd:all>
                <xsd:element ref="ns2:lcf76f155ced4ddcb4097134ff3c332f" minOccurs="0"/>
                <xsd:element ref="ns3:TaxCatchAll" minOccurs="0"/>
                <xsd:element ref="ns4:MediaServiceMetadata" minOccurs="0"/>
                <xsd:element ref="ns4:MediaServiceFastMetadata"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9c304-66e2-4f55-b1bc-cf65cb63fe96"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c6f30e6f-6152-4b39-a86c-bcc44541b4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d1db7f-53d3-4461-a12a-130e51b06163"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186cf526-c087-4a5f-9e8e-22eb7edd5643}" ma:internalName="TaxCatchAll" ma:showField="CatchAllData" ma:web="03d1db7f-53d3-4461-a12a-130e51b0616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998a78-7e5f-4a5e-a280-c25fa65abe1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d9c304-66e2-4f55-b1bc-cf65cb63fe96">
      <Terms xmlns="http://schemas.microsoft.com/office/infopath/2007/PartnerControls"/>
    </lcf76f155ced4ddcb4097134ff3c332f>
    <TaxCatchAll xmlns="03d1db7f-53d3-4461-a12a-130e51b0616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E13D3A-A6BC-492E-9058-5EC18B46A4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d9c304-66e2-4f55-b1bc-cf65cb63fe96"/>
    <ds:schemaRef ds:uri="03d1db7f-53d3-4461-a12a-130e51b06163"/>
    <ds:schemaRef ds:uri="e9998a78-7e5f-4a5e-a280-c25fa65abe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1430D5-8AE5-4A86-B057-34F7BD5FBB56}">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www.w3.org/XML/1998/namespace"/>
    <ds:schemaRef ds:uri="c1398177-f4eb-48cd-8dd9-c5a44bff35b1"/>
    <ds:schemaRef ds:uri="89e7a100-8009-45d4-964c-bd29e74664b1"/>
    <ds:schemaRef ds:uri="http://purl.org/dc/dcmitype/"/>
    <ds:schemaRef ds:uri="8ed9c304-66e2-4f55-b1bc-cf65cb63fe96"/>
    <ds:schemaRef ds:uri="03d1db7f-53d3-4461-a12a-130e51b06163"/>
  </ds:schemaRefs>
</ds:datastoreItem>
</file>

<file path=customXml/itemProps3.xml><?xml version="1.0" encoding="utf-8"?>
<ds:datastoreItem xmlns:ds="http://schemas.openxmlformats.org/officeDocument/2006/customXml" ds:itemID="{FD1D2E3C-E61A-440D-B05F-9F4B371473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10505</TotalTime>
  <Words>206</Words>
  <Application>Microsoft Office PowerPoint</Application>
  <PresentationFormat>Widescreen</PresentationFormat>
  <Paragraphs>20</Paragraphs>
  <Slides>21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SPANISH COLLECTIONS</vt:lpstr>
      <vt:lpstr>PowerPoint Presentation</vt:lpstr>
      <vt:lpstr>PowerPoint Presentation</vt:lpstr>
      <vt:lpstr>PowerPoint Presentation</vt:lpstr>
      <vt:lpstr>Hot Deals </vt:lpstr>
      <vt:lpstr>PowerPoint Presentation</vt:lpstr>
      <vt:lpstr>PowerPoint Presentation</vt:lpstr>
      <vt:lpstr>PowerPoint Presentation</vt:lpstr>
      <vt:lpstr>PowerPoint Presentation</vt:lpstr>
      <vt:lpstr>How to note your Do Not Exceed (DNE)</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Tarlton</dc:creator>
  <cp:lastModifiedBy>Jon Jezorski</cp:lastModifiedBy>
  <cp:revision>16</cp:revision>
  <dcterms:created xsi:type="dcterms:W3CDTF">2017-06-22T15:29:57Z</dcterms:created>
  <dcterms:modified xsi:type="dcterms:W3CDTF">2024-11-15T20:36:45Z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0x010100C7CB9463B41896429A687163AE205ABD</vt:lpwstr>
  </property>
  <property fmtid="{D5CDD505-2E9C-101B-9397-08002B2CF9AE}" pid="3" name="Order">
    <vt:r8>15900</vt:r8>
  </property>
  <property fmtid="{D5CDD505-2E9C-101B-9397-08002B2CF9AE}" pid="4" name="_ExtendedDescription">
    <vt:lpwstr/>
  </property>
  <property fmtid="{D5CDD505-2E9C-101B-9397-08002B2CF9AE}" pid="5" name="ComplianceAssetId">
    <vt:lpwstr/>
  </property>
</Properties>
</file>